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4" r:id="rId2"/>
  </p:sldMasterIdLst>
  <p:sldIdLst>
    <p:sldId id="256" r:id="rId3"/>
    <p:sldId id="257" r:id="rId4"/>
    <p:sldId id="258" r:id="rId5"/>
  </p:sldIdLst>
  <p:sldSz cx="10691813" cy="15119350"/>
  <p:notesSz cx="6858000" cy="9144000"/>
  <p:embeddedFontLst>
    <p:embeddedFont>
      <p:font typeface="Baloo 2 ExtraBold" pitchFamily="2" charset="0"/>
      <p:bold r:id="rId6"/>
    </p:embeddedFont>
    <p:embeddedFont>
      <p:font typeface="Montserrat Bold" panose="00000800000000000000" pitchFamily="2" charset="0"/>
      <p:bold r:id="rId7"/>
    </p:embeddedFont>
    <p:embeddedFont>
      <p:font typeface="Montserrat regular" panose="020B0604020202020204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0F7"/>
    <a:srgbClr val="11993B"/>
    <a:srgbClr val="5EC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0B06A-2492-4C61-B7D0-57FA811484F4}" v="324" dt="2025-04-29T06:22:36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3" autoAdjust="0"/>
    <p:restoredTop sz="94660"/>
  </p:normalViewPr>
  <p:slideViewPr>
    <p:cSldViewPr snapToGrid="0">
      <p:cViewPr varScale="1">
        <p:scale>
          <a:sx n="55" d="100"/>
          <a:sy n="55" d="100"/>
        </p:scale>
        <p:origin x="2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ES Vaughan [Campaigns and Projects]" userId="534ef86a-43ca-4327-9da5-bce4bf85342f" providerId="ADAL" clId="{DE30B06A-2492-4C61-B7D0-57FA811484F4}"/>
    <pc:docChg chg="undo redo custSel addSld delSld modSld addMainMaster delMainMaster modMainMaster">
      <pc:chgData name="DAVIES Vaughan [Campaigns and Projects]" userId="534ef86a-43ca-4327-9da5-bce4bf85342f" providerId="ADAL" clId="{DE30B06A-2492-4C61-B7D0-57FA811484F4}" dt="2025-04-29T06:26:08.659" v="1146" actId="700"/>
      <pc:docMkLst>
        <pc:docMk/>
      </pc:docMkLst>
      <pc:sldChg chg="addSp delSp modSp add del mod chgLayout">
        <pc:chgData name="DAVIES Vaughan [Campaigns and Projects]" userId="534ef86a-43ca-4327-9da5-bce4bf85342f" providerId="ADAL" clId="{DE30B06A-2492-4C61-B7D0-57FA811484F4}" dt="2025-04-29T06:15:00.107" v="854" actId="47"/>
        <pc:sldMkLst>
          <pc:docMk/>
          <pc:sldMk cId="896796497" sldId="256"/>
        </pc:sldMkLst>
        <pc:spChg chg="del mod">
          <ac:chgData name="DAVIES Vaughan [Campaigns and Projects]" userId="534ef86a-43ca-4327-9da5-bce4bf85342f" providerId="ADAL" clId="{DE30B06A-2492-4C61-B7D0-57FA811484F4}" dt="2025-04-29T05:55:58.200" v="491" actId="6264"/>
          <ac:spMkLst>
            <pc:docMk/>
            <pc:sldMk cId="896796497" sldId="256"/>
            <ac:spMk id="2" creationId="{74CCC691-CD66-B217-D0BB-4031F17E9247}"/>
          </ac:spMkLst>
        </pc:spChg>
        <pc:spChg chg="del">
          <ac:chgData name="DAVIES Vaughan [Campaigns and Projects]" userId="534ef86a-43ca-4327-9da5-bce4bf85342f" providerId="ADAL" clId="{DE30B06A-2492-4C61-B7D0-57FA811484F4}" dt="2025-04-29T05:55:58.200" v="491" actId="6264"/>
          <ac:spMkLst>
            <pc:docMk/>
            <pc:sldMk cId="896796497" sldId="256"/>
            <ac:spMk id="3" creationId="{B77E68FA-8AAB-4C5B-7336-0981A9DB2687}"/>
          </ac:spMkLst>
        </pc:spChg>
        <pc:spChg chg="add mod ord">
          <ac:chgData name="DAVIES Vaughan [Campaigns and Projects]" userId="534ef86a-43ca-4327-9da5-bce4bf85342f" providerId="ADAL" clId="{DE30B06A-2492-4C61-B7D0-57FA811484F4}" dt="2025-04-29T06:05:58.834" v="796" actId="6264"/>
          <ac:spMkLst>
            <pc:docMk/>
            <pc:sldMk cId="896796497" sldId="256"/>
            <ac:spMk id="4" creationId="{361A9017-7751-8A3C-AF2C-D7D4A3F0223E}"/>
          </ac:spMkLst>
        </pc:spChg>
        <pc:spChg chg="add mod ord">
          <ac:chgData name="DAVIES Vaughan [Campaigns and Projects]" userId="534ef86a-43ca-4327-9da5-bce4bf85342f" providerId="ADAL" clId="{DE30B06A-2492-4C61-B7D0-57FA811484F4}" dt="2025-04-29T06:05:58.834" v="796" actId="6264"/>
          <ac:spMkLst>
            <pc:docMk/>
            <pc:sldMk cId="896796497" sldId="256"/>
            <ac:spMk id="5" creationId="{93829582-3A22-C89E-89AC-FBC140124715}"/>
          </ac:spMkLst>
        </pc:spChg>
        <pc:spChg chg="add del mod ord">
          <ac:chgData name="DAVIES Vaughan [Campaigns and Projects]" userId="534ef86a-43ca-4327-9da5-bce4bf85342f" providerId="ADAL" clId="{DE30B06A-2492-4C61-B7D0-57FA811484F4}" dt="2025-04-29T06:00:11.097" v="639" actId="6264"/>
          <ac:spMkLst>
            <pc:docMk/>
            <pc:sldMk cId="896796497" sldId="256"/>
            <ac:spMk id="6" creationId="{4FB13EE3-4828-3E16-32A5-9970CE047BF6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0:11.097" v="639" actId="6264"/>
          <ac:spMkLst>
            <pc:docMk/>
            <pc:sldMk cId="896796497" sldId="256"/>
            <ac:spMk id="7" creationId="{19D5EE38-524E-9027-F34B-8E5341CCCC02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0:11.097" v="639" actId="6264"/>
          <ac:spMkLst>
            <pc:docMk/>
            <pc:sldMk cId="896796497" sldId="256"/>
            <ac:spMk id="8" creationId="{57E73C81-59F9-913D-C349-0A9A4525B78B}"/>
          </ac:spMkLst>
        </pc:spChg>
        <pc:spChg chg="add del mod ord">
          <ac:chgData name="DAVIES Vaughan [Campaigns and Projects]" userId="534ef86a-43ca-4327-9da5-bce4bf85342f" providerId="ADAL" clId="{DE30B06A-2492-4C61-B7D0-57FA811484F4}" dt="2025-04-29T06:01:27.919" v="687" actId="6264"/>
          <ac:spMkLst>
            <pc:docMk/>
            <pc:sldMk cId="896796497" sldId="256"/>
            <ac:spMk id="9" creationId="{F6CE89E3-3633-20AE-78F3-0CEAE5AE8687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1:27.919" v="687" actId="6264"/>
          <ac:spMkLst>
            <pc:docMk/>
            <pc:sldMk cId="896796497" sldId="256"/>
            <ac:spMk id="10" creationId="{27CD3B24-F09F-7E23-7D8D-FCCBA443977A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1:27.919" v="687" actId="6264"/>
          <ac:spMkLst>
            <pc:docMk/>
            <pc:sldMk cId="896796497" sldId="256"/>
            <ac:spMk id="11" creationId="{5A8FB294-4E56-D9F5-0C7B-E63DBAD643A9}"/>
          </ac:spMkLst>
        </pc:spChg>
        <pc:spChg chg="add del mod ord">
          <ac:chgData name="DAVIES Vaughan [Campaigns and Projects]" userId="534ef86a-43ca-4327-9da5-bce4bf85342f" providerId="ADAL" clId="{DE30B06A-2492-4C61-B7D0-57FA811484F4}" dt="2025-04-29T06:03:22.797" v="739" actId="6264"/>
          <ac:spMkLst>
            <pc:docMk/>
            <pc:sldMk cId="896796497" sldId="256"/>
            <ac:spMk id="12" creationId="{B6CC72A3-E2EE-5493-64AA-906B9BED0A3A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3:22.797" v="739" actId="6264"/>
          <ac:spMkLst>
            <pc:docMk/>
            <pc:sldMk cId="896796497" sldId="256"/>
            <ac:spMk id="13" creationId="{63429E8E-CB9B-3E82-F421-54C2D85B41F4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3:22.797" v="739" actId="6264"/>
          <ac:spMkLst>
            <pc:docMk/>
            <pc:sldMk cId="896796497" sldId="256"/>
            <ac:spMk id="14" creationId="{0254C9E5-DBD5-D0CE-D82B-6B5B3D2DB8F5}"/>
          </ac:spMkLst>
        </pc:spChg>
        <pc:spChg chg="add del mod ord">
          <ac:chgData name="DAVIES Vaughan [Campaigns and Projects]" userId="534ef86a-43ca-4327-9da5-bce4bf85342f" providerId="ADAL" clId="{DE30B06A-2492-4C61-B7D0-57FA811484F4}" dt="2025-04-29T06:05:58.834" v="796" actId="6264"/>
          <ac:spMkLst>
            <pc:docMk/>
            <pc:sldMk cId="896796497" sldId="256"/>
            <ac:spMk id="15" creationId="{4B39F65A-9231-C580-ADBC-B3250B943EF6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5:58.834" v="796" actId="6264"/>
          <ac:spMkLst>
            <pc:docMk/>
            <pc:sldMk cId="896796497" sldId="256"/>
            <ac:spMk id="18" creationId="{DEA97DB1-9913-8E6B-C6DB-3B4502755F6E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6:05:58.834" v="796" actId="6264"/>
          <ac:spMkLst>
            <pc:docMk/>
            <pc:sldMk cId="896796497" sldId="256"/>
            <ac:spMk id="19" creationId="{7DB952E1-1B9E-5457-7395-6B6D5C6201E9}"/>
          </ac:spMkLst>
        </pc:spChg>
        <pc:spChg chg="add del mod ord">
          <ac:chgData name="DAVIES Vaughan [Campaigns and Projects]" userId="534ef86a-43ca-4327-9da5-bce4bf85342f" providerId="ADAL" clId="{DE30B06A-2492-4C61-B7D0-57FA811484F4}" dt="2025-04-29T06:06:08.605" v="800"/>
          <ac:spMkLst>
            <pc:docMk/>
            <pc:sldMk cId="896796497" sldId="256"/>
            <ac:spMk id="20" creationId="{E4D50989-476A-F353-A6E5-57024887F908}"/>
          </ac:spMkLst>
        </pc:spChg>
        <pc:picChg chg="add mod">
          <ac:chgData name="DAVIES Vaughan [Campaigns and Projects]" userId="534ef86a-43ca-4327-9da5-bce4bf85342f" providerId="ADAL" clId="{DE30B06A-2492-4C61-B7D0-57FA811484F4}" dt="2025-04-29T06:04:01.028" v="745" actId="931"/>
          <ac:picMkLst>
            <pc:docMk/>
            <pc:sldMk cId="896796497" sldId="256"/>
            <ac:picMk id="17" creationId="{1E3EC2A7-1622-82F8-76CD-1BF19FEAED08}"/>
          </ac:picMkLst>
        </pc:picChg>
        <pc:picChg chg="add mod">
          <ac:chgData name="DAVIES Vaughan [Campaigns and Projects]" userId="534ef86a-43ca-4327-9da5-bce4bf85342f" providerId="ADAL" clId="{DE30B06A-2492-4C61-B7D0-57FA811484F4}" dt="2025-04-29T06:06:08.605" v="800"/>
          <ac:picMkLst>
            <pc:docMk/>
            <pc:sldMk cId="896796497" sldId="256"/>
            <ac:picMk id="22" creationId="{78630E1F-BEFE-6805-8CA9-0BA4826CECD6}"/>
          </ac:picMkLst>
        </pc:picChg>
      </pc:sldChg>
      <pc:sldChg chg="new del">
        <pc:chgData name="DAVIES Vaughan [Campaigns and Projects]" userId="534ef86a-43ca-4327-9da5-bce4bf85342f" providerId="ADAL" clId="{DE30B06A-2492-4C61-B7D0-57FA811484F4}" dt="2025-04-29T06:15:02.907" v="855" actId="2696"/>
        <pc:sldMkLst>
          <pc:docMk/>
          <pc:sldMk cId="222904033" sldId="257"/>
        </pc:sldMkLst>
      </pc:sldChg>
      <pc:sldChg chg="addSp delSp modSp add mod modClrScheme chgLayout">
        <pc:chgData name="DAVIES Vaughan [Campaigns and Projects]" userId="534ef86a-43ca-4327-9da5-bce4bf85342f" providerId="ADAL" clId="{DE30B06A-2492-4C61-B7D0-57FA811484F4}" dt="2025-04-29T06:15:07.813" v="857" actId="700"/>
        <pc:sldMkLst>
          <pc:docMk/>
          <pc:sldMk cId="1867639628" sldId="257"/>
        </pc:sldMkLst>
        <pc:spChg chg="add mod ord">
          <ac:chgData name="DAVIES Vaughan [Campaigns and Projects]" userId="534ef86a-43ca-4327-9da5-bce4bf85342f" providerId="ADAL" clId="{DE30B06A-2492-4C61-B7D0-57FA811484F4}" dt="2025-04-29T06:15:07.813" v="857" actId="700"/>
          <ac:spMkLst>
            <pc:docMk/>
            <pc:sldMk cId="1867639628" sldId="257"/>
            <ac:spMk id="2" creationId="{B368D496-076B-DBBF-97AC-698A762AE7DB}"/>
          </ac:spMkLst>
        </pc:spChg>
        <pc:spChg chg="add mod ord">
          <ac:chgData name="DAVIES Vaughan [Campaigns and Projects]" userId="534ef86a-43ca-4327-9da5-bce4bf85342f" providerId="ADAL" clId="{DE30B06A-2492-4C61-B7D0-57FA811484F4}" dt="2025-04-29T06:15:07.813" v="857" actId="700"/>
          <ac:spMkLst>
            <pc:docMk/>
            <pc:sldMk cId="1867639628" sldId="257"/>
            <ac:spMk id="3" creationId="{122F3B24-0DB1-0AA7-A036-E28FC580E624}"/>
          </ac:spMkLst>
        </pc:spChg>
        <pc:spChg chg="mod ord">
          <ac:chgData name="DAVIES Vaughan [Campaigns and Projects]" userId="534ef86a-43ca-4327-9da5-bce4bf85342f" providerId="ADAL" clId="{DE30B06A-2492-4C61-B7D0-57FA811484F4}" dt="2025-04-29T06:15:07.813" v="857" actId="700"/>
          <ac:spMkLst>
            <pc:docMk/>
            <pc:sldMk cId="1867639628" sldId="257"/>
            <ac:spMk id="4" creationId="{AB714591-D7D4-6BFD-2C5E-139EBD564EDE}"/>
          </ac:spMkLst>
        </pc:spChg>
        <pc:spChg chg="mod ord">
          <ac:chgData name="DAVIES Vaughan [Campaigns and Projects]" userId="534ef86a-43ca-4327-9da5-bce4bf85342f" providerId="ADAL" clId="{DE30B06A-2492-4C61-B7D0-57FA811484F4}" dt="2025-04-29T06:15:07.813" v="857" actId="700"/>
          <ac:spMkLst>
            <pc:docMk/>
            <pc:sldMk cId="1867639628" sldId="257"/>
            <ac:spMk id="5" creationId="{C10B62B3-0E64-976C-08A9-CFC7A504CBA9}"/>
          </ac:spMkLst>
        </pc:spChg>
        <pc:spChg chg="del mod ord">
          <ac:chgData name="DAVIES Vaughan [Campaigns and Projects]" userId="534ef86a-43ca-4327-9da5-bce4bf85342f" providerId="ADAL" clId="{DE30B06A-2492-4C61-B7D0-57FA811484F4}" dt="2025-04-29T06:15:07.813" v="857" actId="700"/>
          <ac:spMkLst>
            <pc:docMk/>
            <pc:sldMk cId="1867639628" sldId="257"/>
            <ac:spMk id="20" creationId="{39152EB4-00E3-7759-B680-612D970A615B}"/>
          </ac:spMkLst>
        </pc:spChg>
      </pc:sldChg>
      <pc:sldChg chg="addSp delSp modSp new mod modClrScheme chgLayout">
        <pc:chgData name="DAVIES Vaughan [Campaigns and Projects]" userId="534ef86a-43ca-4327-9da5-bce4bf85342f" providerId="ADAL" clId="{DE30B06A-2492-4C61-B7D0-57FA811484F4}" dt="2025-04-29T06:26:08.659" v="1146" actId="700"/>
        <pc:sldMkLst>
          <pc:docMk/>
          <pc:sldMk cId="4102601021" sldId="258"/>
        </pc:sldMkLst>
        <pc:spChg chg="del mod ord">
          <ac:chgData name="DAVIES Vaughan [Campaigns and Projects]" userId="534ef86a-43ca-4327-9da5-bce4bf85342f" providerId="ADAL" clId="{DE30B06A-2492-4C61-B7D0-57FA811484F4}" dt="2025-04-29T06:26:08.659" v="1146" actId="700"/>
          <ac:spMkLst>
            <pc:docMk/>
            <pc:sldMk cId="4102601021" sldId="258"/>
            <ac:spMk id="2" creationId="{1CCCAB42-ACB3-8DBF-E498-C57A3C33127D}"/>
          </ac:spMkLst>
        </pc:spChg>
        <pc:spChg chg="del">
          <ac:chgData name="DAVIES Vaughan [Campaigns and Projects]" userId="534ef86a-43ca-4327-9da5-bce4bf85342f" providerId="ADAL" clId="{DE30B06A-2492-4C61-B7D0-57FA811484F4}" dt="2025-04-29T06:26:08.659" v="1146" actId="700"/>
          <ac:spMkLst>
            <pc:docMk/>
            <pc:sldMk cId="4102601021" sldId="258"/>
            <ac:spMk id="3" creationId="{0CCF05B7-B25A-F4F3-674D-0BE0D51EBCE8}"/>
          </ac:spMkLst>
        </pc:spChg>
        <pc:spChg chg="del">
          <ac:chgData name="DAVIES Vaughan [Campaigns and Projects]" userId="534ef86a-43ca-4327-9da5-bce4bf85342f" providerId="ADAL" clId="{DE30B06A-2492-4C61-B7D0-57FA811484F4}" dt="2025-04-29T06:26:08.659" v="1146" actId="700"/>
          <ac:spMkLst>
            <pc:docMk/>
            <pc:sldMk cId="4102601021" sldId="258"/>
            <ac:spMk id="4" creationId="{4264EFED-1964-C4C9-D800-092CAE38E60E}"/>
          </ac:spMkLst>
        </pc:spChg>
        <pc:spChg chg="del mod ord">
          <ac:chgData name="DAVIES Vaughan [Campaigns and Projects]" userId="534ef86a-43ca-4327-9da5-bce4bf85342f" providerId="ADAL" clId="{DE30B06A-2492-4C61-B7D0-57FA811484F4}" dt="2025-04-29T06:26:08.659" v="1146" actId="700"/>
          <ac:spMkLst>
            <pc:docMk/>
            <pc:sldMk cId="4102601021" sldId="258"/>
            <ac:spMk id="5" creationId="{07917A40-7191-B256-05B8-33B5F6DD78BA}"/>
          </ac:spMkLst>
        </pc:spChg>
        <pc:spChg chg="add mod ord">
          <ac:chgData name="DAVIES Vaughan [Campaigns and Projects]" userId="534ef86a-43ca-4327-9da5-bce4bf85342f" providerId="ADAL" clId="{DE30B06A-2492-4C61-B7D0-57FA811484F4}" dt="2025-04-29T06:26:08.659" v="1146" actId="700"/>
          <ac:spMkLst>
            <pc:docMk/>
            <pc:sldMk cId="4102601021" sldId="258"/>
            <ac:spMk id="6" creationId="{D41ED8E8-252C-7D33-CDFC-4F10A329353F}"/>
          </ac:spMkLst>
        </pc:spChg>
        <pc:spChg chg="add mod ord">
          <ac:chgData name="DAVIES Vaughan [Campaigns and Projects]" userId="534ef86a-43ca-4327-9da5-bce4bf85342f" providerId="ADAL" clId="{DE30B06A-2492-4C61-B7D0-57FA811484F4}" dt="2025-04-29T06:26:08.659" v="1146" actId="700"/>
          <ac:spMkLst>
            <pc:docMk/>
            <pc:sldMk cId="4102601021" sldId="258"/>
            <ac:spMk id="7" creationId="{ED494012-8176-5FB5-E900-ECD9DAE4CA6A}"/>
          </ac:spMkLst>
        </pc:spChg>
      </pc:sldChg>
      <pc:sldMasterChg chg="addSp delSp modSp mod setBg addSldLayout modSldLayout">
        <pc:chgData name="DAVIES Vaughan [Campaigns and Projects]" userId="534ef86a-43ca-4327-9da5-bce4bf85342f" providerId="ADAL" clId="{DE30B06A-2492-4C61-B7D0-57FA811484F4}" dt="2025-04-29T06:18:41.348" v="863" actId="6014"/>
        <pc:sldMasterMkLst>
          <pc:docMk/>
          <pc:sldMasterMk cId="3141137324" sldId="2147483650"/>
        </pc:sldMasterMkLst>
        <pc:spChg chg="mod">
          <ac:chgData name="DAVIES Vaughan [Campaigns and Projects]" userId="534ef86a-43ca-4327-9da5-bce4bf85342f" providerId="ADAL" clId="{DE30B06A-2492-4C61-B7D0-57FA811484F4}" dt="2025-04-29T05:56:24.068" v="512" actId="14100"/>
          <ac:spMkLst>
            <pc:docMk/>
            <pc:sldMasterMk cId="3141137324" sldId="2147483650"/>
            <ac:spMk id="2" creationId="{00000000-0000-0000-0000-000000000000}"/>
          </ac:spMkLst>
        </pc:spChg>
        <pc:spChg chg="mod">
          <ac:chgData name="DAVIES Vaughan [Campaigns and Projects]" userId="534ef86a-43ca-4327-9da5-bce4bf85342f" providerId="ADAL" clId="{DE30B06A-2492-4C61-B7D0-57FA811484F4}" dt="2025-04-29T05:50:03.486" v="401" actId="14100"/>
          <ac:spMkLst>
            <pc:docMk/>
            <pc:sldMasterMk cId="3141137324" sldId="2147483650"/>
            <ac:spMk id="3" creationId="{00000000-0000-0000-0000-000000000000}"/>
          </ac:spMkLst>
        </pc:spChg>
        <pc:spChg chg="del mod">
          <ac:chgData name="DAVIES Vaughan [Campaigns and Projects]" userId="534ef86a-43ca-4327-9da5-bce4bf85342f" providerId="ADAL" clId="{DE30B06A-2492-4C61-B7D0-57FA811484F4}" dt="2025-04-29T05:17:23.594" v="129" actId="478"/>
          <ac:spMkLst>
            <pc:docMk/>
            <pc:sldMasterMk cId="3141137324" sldId="2147483650"/>
            <ac:spMk id="4" creationId="{00000000-0000-0000-0000-000000000000}"/>
          </ac:spMkLst>
        </pc:spChg>
        <pc:spChg chg="del mod">
          <ac:chgData name="DAVIES Vaughan [Campaigns and Projects]" userId="534ef86a-43ca-4327-9da5-bce4bf85342f" providerId="ADAL" clId="{DE30B06A-2492-4C61-B7D0-57FA811484F4}" dt="2025-04-29T05:17:28.810" v="131" actId="478"/>
          <ac:spMkLst>
            <pc:docMk/>
            <pc:sldMasterMk cId="3141137324" sldId="2147483650"/>
            <ac:spMk id="5" creationId="{00000000-0000-0000-0000-000000000000}"/>
          </ac:spMkLst>
        </pc:spChg>
        <pc:spChg chg="del mod">
          <ac:chgData name="DAVIES Vaughan [Campaigns and Projects]" userId="534ef86a-43ca-4327-9da5-bce4bf85342f" providerId="ADAL" clId="{DE30B06A-2492-4C61-B7D0-57FA811484F4}" dt="2025-04-29T05:17:26.595" v="130" actId="478"/>
          <ac:spMkLst>
            <pc:docMk/>
            <pc:sldMasterMk cId="3141137324" sldId="2147483650"/>
            <ac:spMk id="6" creationId="{00000000-0000-0000-0000-000000000000}"/>
          </ac:spMkLst>
        </pc:spChg>
        <pc:spChg chg="del mod topLvl">
          <ac:chgData name="DAVIES Vaughan [Campaigns and Projects]" userId="534ef86a-43ca-4327-9da5-bce4bf85342f" providerId="ADAL" clId="{DE30B06A-2492-4C61-B7D0-57FA811484F4}" dt="2025-04-29T05:07:17.325" v="90" actId="478"/>
          <ac:spMkLst>
            <pc:docMk/>
            <pc:sldMasterMk cId="3141137324" sldId="2147483650"/>
            <ac:spMk id="10" creationId="{365F1205-F2DB-C62B-EAD6-4F4BB0977966}"/>
          </ac:spMkLst>
        </pc:spChg>
        <pc:spChg chg="del mod topLvl">
          <ac:chgData name="DAVIES Vaughan [Campaigns and Projects]" userId="534ef86a-43ca-4327-9da5-bce4bf85342f" providerId="ADAL" clId="{DE30B06A-2492-4C61-B7D0-57FA811484F4}" dt="2025-04-29T05:07:16.124" v="89" actId="21"/>
          <ac:spMkLst>
            <pc:docMk/>
            <pc:sldMasterMk cId="3141137324" sldId="2147483650"/>
            <ac:spMk id="11" creationId="{1598B69C-CD6A-D99E-09A6-F94AF062E311}"/>
          </ac:spMkLst>
        </pc:spChg>
        <pc:spChg chg="del mod topLvl">
          <ac:chgData name="DAVIES Vaughan [Campaigns and Projects]" userId="534ef86a-43ca-4327-9da5-bce4bf85342f" providerId="ADAL" clId="{DE30B06A-2492-4C61-B7D0-57FA811484F4}" dt="2025-04-29T05:07:18.188" v="91" actId="478"/>
          <ac:spMkLst>
            <pc:docMk/>
            <pc:sldMasterMk cId="3141137324" sldId="2147483650"/>
            <ac:spMk id="12" creationId="{1B825F50-848C-4418-C483-8EA8B82757A7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5:16:32.482" v="120" actId="21"/>
          <ac:spMkLst>
            <pc:docMk/>
            <pc:sldMasterMk cId="3141137324" sldId="2147483650"/>
            <ac:spMk id="13" creationId="{1598B69C-CD6A-D99E-09A6-F94AF062E311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5:16:46.546" v="123" actId="21"/>
          <ac:spMkLst>
            <pc:docMk/>
            <pc:sldMasterMk cId="3141137324" sldId="2147483650"/>
            <ac:spMk id="16" creationId="{1598B69C-CD6A-D99E-09A6-F94AF062E311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22" creationId="{1F14B84B-C268-BF0A-A002-906E7D33CD78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50" creationId="{6F60C96C-B384-F6D7-3C0B-04F550664792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51" creationId="{7E93FA2C-10EE-60A6-271A-71EA632186B0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58" creationId="{C9272142-DCC5-6C9E-343E-2AA5C61D8CE6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1028" creationId="{90694EA8-7B44-3434-ABA7-DA36BCF5604E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1033" creationId="{ADE64ED2-B852-0AD8-0D33-4205101C29FF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1053" creationId="{40D9281A-F9A5-E186-CF5F-C274F3C45CF9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1059" creationId="{8A0D13F3-6B03-5E7C-CD02-DE93FBC1CE7B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1071" creationId="{3D483E76-3300-415B-1167-364F6CD20B37}"/>
          </ac:spMkLst>
        </pc:spChg>
        <pc:spChg chg="mod">
          <ac:chgData name="DAVIES Vaughan [Campaigns and Projects]" userId="534ef86a-43ca-4327-9da5-bce4bf85342f" providerId="ADAL" clId="{DE30B06A-2492-4C61-B7D0-57FA811484F4}" dt="2025-04-29T04:53:22.018" v="13" actId="1076"/>
          <ac:spMkLst>
            <pc:docMk/>
            <pc:sldMasterMk cId="3141137324" sldId="2147483650"/>
            <ac:spMk id="1092" creationId="{A24B2D0C-2816-49D7-3B39-01D6AF741010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5:02:59.473" v="64" actId="21"/>
          <ac:spMkLst>
            <pc:docMk/>
            <pc:sldMasterMk cId="3141137324" sldId="2147483650"/>
            <ac:spMk id="1093" creationId="{03088124-1DE2-2075-6B8E-B5353513461D}"/>
          </ac:spMkLst>
        </pc:spChg>
        <pc:spChg chg="del">
          <ac:chgData name="DAVIES Vaughan [Campaigns and Projects]" userId="534ef86a-43ca-4327-9da5-bce4bf85342f" providerId="ADAL" clId="{DE30B06A-2492-4C61-B7D0-57FA811484F4}" dt="2025-04-29T05:01:09.070" v="51" actId="478"/>
          <ac:spMkLst>
            <pc:docMk/>
            <pc:sldMasterMk cId="3141137324" sldId="2147483650"/>
            <ac:spMk id="1097" creationId="{8A485E76-9F13-D908-4844-65F4D8E0DCD3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04" creationId="{67E36988-EBFC-3D12-165B-50ADBF23144E}"/>
          </ac:spMkLst>
        </pc:spChg>
        <pc:spChg chg="del mod topLv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13" creationId="{D11EE4FA-0F0A-5151-D6E2-0F801846BA17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17" creationId="{CB0CCB15-B94A-1473-ECA6-35636D218BF6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20" creationId="{5D7E40AB-889A-9952-5115-FDDFCB49B774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21" creationId="{F1CB95CC-FCE5-9160-AE10-1554DADB1D9C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23" creationId="{49CA632B-9A1B-C1B0-B79B-2F47F66A704D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25" creationId="{59AB80D5-2818-EBCA-9FF0-DD538E3E262A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27" creationId="{6E19A4FF-0576-6BD2-2F1B-649EF831298C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37" creationId="{3C0EAD17-7CD0-67CA-B1C1-DD49F21E77CA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39" creationId="{4D26D753-EF19-B2FA-3984-478C7FC03990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46" creationId="{3A74A77E-013F-7C89-69CA-1FFC658B14BF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49" creationId="{81A1A801-350A-932F-5DCF-F307A95F5592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50" creationId="{6E1E9EED-A7E6-492D-65ED-6169E0510ED4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52" creationId="{5723AAC8-0072-1284-AE0A-BE0599B62896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160" creationId="{39E3B320-7BB0-F6C5-A4F1-7210C9FD8753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63" creationId="{608D7518-8427-E6DC-94E5-E10BAF2065E9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172" creationId="{E638FAD2-2387-8596-59A3-A78816872845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174" creationId="{D2C5B3A7-D3D9-7171-C4DD-1AF043FEE939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179" creationId="{AD5233E4-4522-F830-C408-67F8E8A18C3D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89" creationId="{4FDCB67F-8D3D-1E72-B0CC-CE9FA2203838}"/>
          </ac:spMkLst>
        </pc:spChg>
        <pc:spChg chg="del">
          <ac:chgData name="DAVIES Vaughan [Campaigns and Projects]" userId="534ef86a-43ca-4327-9da5-bce4bf85342f" providerId="ADAL" clId="{DE30B06A-2492-4C61-B7D0-57FA811484F4}" dt="2025-04-29T05:01:01.073" v="48" actId="478"/>
          <ac:spMkLst>
            <pc:docMk/>
            <pc:sldMasterMk cId="3141137324" sldId="2147483650"/>
            <ac:spMk id="1191" creationId="{835C37B2-4747-36FE-2558-CB9F5D3CB3CD}"/>
          </ac:spMkLst>
        </pc:spChg>
        <pc:spChg chg="del">
          <ac:chgData name="DAVIES Vaughan [Campaigns and Projects]" userId="534ef86a-43ca-4327-9da5-bce4bf85342f" providerId="ADAL" clId="{DE30B06A-2492-4C61-B7D0-57FA811484F4}" dt="2025-04-29T05:00:57.694" v="47" actId="478"/>
          <ac:spMkLst>
            <pc:docMk/>
            <pc:sldMasterMk cId="3141137324" sldId="2147483650"/>
            <ac:spMk id="1193" creationId="{BCEFE808-EC54-9EE2-7CC9-C475CAE68C1D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199" creationId="{2B1BC957-496C-4B3E-DCDD-26141FF7A648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201" creationId="{D68BF70D-EA62-7D4D-A06F-409F5B6A04D3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208" creationId="{2A48768A-8BD7-2207-29D5-B3D81EE0953D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211" creationId="{13922C37-F128-5F39-DF28-ABE542B8187D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212" creationId="{A9340B07-18C3-9609-5E0A-E0253764D799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213" creationId="{97F68D03-A497-9752-A1AE-AC4072969A25}"/>
          </ac:spMkLst>
        </pc:spChg>
        <pc:spChg chg="del">
          <ac:chgData name="DAVIES Vaughan [Campaigns and Projects]" userId="534ef86a-43ca-4327-9da5-bce4bf85342f" providerId="ADAL" clId="{DE30B06A-2492-4C61-B7D0-57FA811484F4}" dt="2025-04-29T05:00:46.806" v="45" actId="478"/>
          <ac:spMkLst>
            <pc:docMk/>
            <pc:sldMasterMk cId="3141137324" sldId="2147483650"/>
            <ac:spMk id="1214" creationId="{FF489C5C-4F74-A816-314E-73A8AA6B2A39}"/>
          </ac:spMkLst>
        </pc:spChg>
        <pc:spChg chg="del">
          <ac:chgData name="DAVIES Vaughan [Campaigns and Projects]" userId="534ef86a-43ca-4327-9da5-bce4bf85342f" providerId="ADAL" clId="{DE30B06A-2492-4C61-B7D0-57FA811484F4}" dt="2025-04-29T05:00:46.806" v="45" actId="478"/>
          <ac:spMkLst>
            <pc:docMk/>
            <pc:sldMasterMk cId="3141137324" sldId="2147483650"/>
            <ac:spMk id="1217" creationId="{E14E8DD0-DA69-B05F-96BD-48E8FD0D2ABD}"/>
          </ac:spMkLst>
        </pc:spChg>
        <pc:spChg chg="del">
          <ac:chgData name="DAVIES Vaughan [Campaigns and Projects]" userId="534ef86a-43ca-4327-9da5-bce4bf85342f" providerId="ADAL" clId="{DE30B06A-2492-4C61-B7D0-57FA811484F4}" dt="2025-04-29T05:00:44.754" v="44" actId="478"/>
          <ac:spMkLst>
            <pc:docMk/>
            <pc:sldMasterMk cId="3141137324" sldId="2147483650"/>
            <ac:spMk id="1220" creationId="{47B39598-49EF-4EDD-B94F-AE0F96427A97}"/>
          </ac:spMkLst>
        </pc:spChg>
        <pc:spChg chg="del">
          <ac:chgData name="DAVIES Vaughan [Campaigns and Projects]" userId="534ef86a-43ca-4327-9da5-bce4bf85342f" providerId="ADAL" clId="{DE30B06A-2492-4C61-B7D0-57FA811484F4}" dt="2025-04-29T05:00:46.806" v="45" actId="478"/>
          <ac:spMkLst>
            <pc:docMk/>
            <pc:sldMasterMk cId="3141137324" sldId="2147483650"/>
            <ac:spMk id="1222" creationId="{B87F5742-E1E2-3A09-301D-B9D9C39CE56F}"/>
          </ac:spMkLst>
        </pc:spChg>
        <pc:spChg chg="del">
          <ac:chgData name="DAVIES Vaughan [Campaigns and Projects]" userId="534ef86a-43ca-4327-9da5-bce4bf85342f" providerId="ADAL" clId="{DE30B06A-2492-4C61-B7D0-57FA811484F4}" dt="2025-04-29T05:00:46.806" v="45" actId="478"/>
          <ac:spMkLst>
            <pc:docMk/>
            <pc:sldMasterMk cId="3141137324" sldId="2147483650"/>
            <ac:spMk id="1223" creationId="{DA3BBDC9-84B4-48A4-D6EB-4C6CD0F075AD}"/>
          </ac:spMkLst>
        </pc:spChg>
        <pc:spChg chg="del">
          <ac:chgData name="DAVIES Vaughan [Campaigns and Projects]" userId="534ef86a-43ca-4327-9da5-bce4bf85342f" providerId="ADAL" clId="{DE30B06A-2492-4C61-B7D0-57FA811484F4}" dt="2025-04-29T05:00:46.806" v="45" actId="478"/>
          <ac:spMkLst>
            <pc:docMk/>
            <pc:sldMasterMk cId="3141137324" sldId="2147483650"/>
            <ac:spMk id="1224" creationId="{04BE17D4-263E-DA23-84E5-CAC506E17097}"/>
          </ac:spMkLst>
        </pc:spChg>
        <pc:spChg chg="mod topLvl">
          <ac:chgData name="DAVIES Vaughan [Campaigns and Projects]" userId="534ef86a-43ca-4327-9da5-bce4bf85342f" providerId="ADAL" clId="{DE30B06A-2492-4C61-B7D0-57FA811484F4}" dt="2025-04-29T05:00:36.683" v="40" actId="165"/>
          <ac:spMkLst>
            <pc:docMk/>
            <pc:sldMasterMk cId="3141137324" sldId="2147483650"/>
            <ac:spMk id="1229" creationId="{15BC2B1D-5F64-CA6F-D46C-E68873606913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5:07:18.823" v="92" actId="478"/>
          <ac:spMkLst>
            <pc:docMk/>
            <pc:sldMasterMk cId="3141137324" sldId="2147483650"/>
            <ac:spMk id="1232" creationId="{FE5075C7-2DCA-F314-B6A0-56E3ADCFF9CC}"/>
          </ac:spMkLst>
        </pc:spChg>
        <pc:spChg chg="add del mod">
          <ac:chgData name="DAVIES Vaughan [Campaigns and Projects]" userId="534ef86a-43ca-4327-9da5-bce4bf85342f" providerId="ADAL" clId="{DE30B06A-2492-4C61-B7D0-57FA811484F4}" dt="2025-04-29T05:16:33.859" v="121" actId="478"/>
          <ac:spMkLst>
            <pc:docMk/>
            <pc:sldMasterMk cId="3141137324" sldId="2147483650"/>
            <ac:spMk id="1233" creationId="{03088124-1DE2-2075-6B8E-B5353513461D}"/>
          </ac:spMkLst>
        </pc:spChg>
        <pc:grpChg chg="del">
          <ac:chgData name="DAVIES Vaughan [Campaigns and Projects]" userId="534ef86a-43ca-4327-9da5-bce4bf85342f" providerId="ADAL" clId="{DE30B06A-2492-4C61-B7D0-57FA811484F4}" dt="2025-04-29T05:07:13.518" v="88" actId="165"/>
          <ac:grpSpMkLst>
            <pc:docMk/>
            <pc:sldMasterMk cId="3141137324" sldId="2147483650"/>
            <ac:grpSpMk id="9" creationId="{362C0545-0281-2E6B-35A6-6F11DAFC6566}"/>
          </ac:grpSpMkLst>
        </pc:grpChg>
        <pc:picChg chg="add mod">
          <ac:chgData name="DAVIES Vaughan [Campaigns and Projects]" userId="534ef86a-43ca-4327-9da5-bce4bf85342f" providerId="ADAL" clId="{DE30B06A-2492-4C61-B7D0-57FA811484F4}" dt="2025-04-29T05:07:06.130" v="86" actId="1076"/>
          <ac:picMkLst>
            <pc:docMk/>
            <pc:sldMasterMk cId="3141137324" sldId="2147483650"/>
            <ac:picMk id="8" creationId="{967E9433-B17F-6BF1-9DB8-4F585280AC11}"/>
          </ac:picMkLst>
        </pc:picChg>
        <pc:picChg chg="add del mod ord">
          <ac:chgData name="DAVIES Vaughan [Campaigns and Projects]" userId="534ef86a-43ca-4327-9da5-bce4bf85342f" providerId="ADAL" clId="{DE30B06A-2492-4C61-B7D0-57FA811484F4}" dt="2025-04-29T04:53:46.010" v="17" actId="478"/>
          <ac:picMkLst>
            <pc:docMk/>
            <pc:sldMasterMk cId="3141137324" sldId="2147483650"/>
            <ac:picMk id="8" creationId="{D7EC3CC7-26E2-B996-AEF8-75B1A18FC362}"/>
          </ac:picMkLst>
        </pc:picChg>
        <pc:picChg chg="add del mod">
          <ac:chgData name="DAVIES Vaughan [Campaigns and Projects]" userId="534ef86a-43ca-4327-9da5-bce4bf85342f" providerId="ADAL" clId="{DE30B06A-2492-4C61-B7D0-57FA811484F4}" dt="2025-04-29T05:11:02.202" v="104" actId="478"/>
          <ac:picMkLst>
            <pc:docMk/>
            <pc:sldMasterMk cId="3141137324" sldId="2147483650"/>
            <ac:picMk id="15" creationId="{E9C98A7B-2652-0F13-EAE9-C3B3868C94B3}"/>
          </ac:picMkLst>
        </pc:picChg>
        <pc:picChg chg="add del mod ord">
          <ac:chgData name="DAVIES Vaughan [Campaigns and Projects]" userId="534ef86a-43ca-4327-9da5-bce4bf85342f" providerId="ADAL" clId="{DE30B06A-2492-4C61-B7D0-57FA811484F4}" dt="2025-04-29T05:49:17.999" v="375" actId="478"/>
          <ac:picMkLst>
            <pc:docMk/>
            <pc:sldMasterMk cId="3141137324" sldId="2147483650"/>
            <ac:picMk id="18" creationId="{BB3E0672-3E59-8782-9479-7C600A203CED}"/>
          </ac:picMkLst>
        </pc:picChg>
        <pc:picChg chg="add mod">
          <ac:chgData name="DAVIES Vaughan [Campaigns and Projects]" userId="534ef86a-43ca-4327-9da5-bce4bf85342f" providerId="ADAL" clId="{DE30B06A-2492-4C61-B7D0-57FA811484F4}" dt="2025-04-29T05:00:28.469" v="38" actId="1076"/>
          <ac:picMkLst>
            <pc:docMk/>
            <pc:sldMasterMk cId="3141137324" sldId="2147483650"/>
            <ac:picMk id="1095" creationId="{94D05EEC-8394-D182-2291-4E39D0917A88}"/>
          </ac:picMkLst>
        </pc:picChg>
        <pc:picChg chg="add del mod">
          <ac:chgData name="DAVIES Vaughan [Campaigns and Projects]" userId="534ef86a-43ca-4327-9da5-bce4bf85342f" providerId="ADAL" clId="{DE30B06A-2492-4C61-B7D0-57FA811484F4}" dt="2025-04-29T05:03:01.221" v="65" actId="478"/>
          <ac:picMkLst>
            <pc:docMk/>
            <pc:sldMasterMk cId="3141137324" sldId="2147483650"/>
            <ac:picMk id="1231" creationId="{64B791A5-69D4-B6C6-7AB5-A4AFCA0F78AB}"/>
          </ac:picMkLst>
        </pc:picChg>
        <pc:picChg chg="del">
          <ac:chgData name="DAVIES Vaughan [Campaigns and Projects]" userId="534ef86a-43ca-4327-9da5-bce4bf85342f" providerId="ADAL" clId="{DE30B06A-2492-4C61-B7D0-57FA811484F4}" dt="2025-04-29T05:00:57.063" v="46" actId="478"/>
          <ac:picMkLst>
            <pc:docMk/>
            <pc:sldMasterMk cId="3141137324" sldId="2147483650"/>
            <ac:picMk id="1279" creationId="{293E95A5-BD06-6522-2A62-ABD17D6C741C}"/>
          </ac:picMkLst>
        </pc:picChg>
        <pc:picChg chg="del">
          <ac:chgData name="DAVIES Vaughan [Campaigns and Projects]" userId="534ef86a-43ca-4327-9da5-bce4bf85342f" providerId="ADAL" clId="{DE30B06A-2492-4C61-B7D0-57FA811484F4}" dt="2025-04-29T05:00:46.806" v="45" actId="478"/>
          <ac:picMkLst>
            <pc:docMk/>
            <pc:sldMasterMk cId="3141137324" sldId="2147483650"/>
            <ac:picMk id="1287" creationId="{4C495EE7-187D-B610-D046-AE930AA69FFC}"/>
          </ac:picMkLst>
        </pc:picChg>
        <pc:picChg chg="del mod">
          <ac:chgData name="DAVIES Vaughan [Campaigns and Projects]" userId="534ef86a-43ca-4327-9da5-bce4bf85342f" providerId="ADAL" clId="{DE30B06A-2492-4C61-B7D0-57FA811484F4}" dt="2025-04-29T05:00:40.266" v="43" actId="21"/>
          <ac:picMkLst>
            <pc:docMk/>
            <pc:sldMasterMk cId="3141137324" sldId="2147483650"/>
            <ac:picMk id="1297" creationId="{64B791A5-69D4-B6C6-7AB5-A4AFCA0F78AB}"/>
          </ac:picMkLst>
        </pc:picChg>
        <pc:sldLayoutChg chg="addSp delSp modSp mod">
          <pc:chgData name="DAVIES Vaughan [Campaigns and Projects]" userId="534ef86a-43ca-4327-9da5-bce4bf85342f" providerId="ADAL" clId="{DE30B06A-2492-4C61-B7D0-57FA811484F4}" dt="2025-04-29T06:15:40.859" v="859" actId="1076"/>
          <pc:sldLayoutMkLst>
            <pc:docMk/>
            <pc:sldMasterMk cId="3141137324" sldId="2147483650"/>
            <pc:sldLayoutMk cId="173050592" sldId="2147483651"/>
          </pc:sldLayoutMkLst>
          <pc:spChg chg="mod ord">
            <ac:chgData name="DAVIES Vaughan [Campaigns and Projects]" userId="534ef86a-43ca-4327-9da5-bce4bf85342f" providerId="ADAL" clId="{DE30B06A-2492-4C61-B7D0-57FA811484F4}" dt="2025-04-29T05:59:05.833" v="623" actId="166"/>
            <ac:spMkLst>
              <pc:docMk/>
              <pc:sldMasterMk cId="3141137324" sldId="2147483650"/>
              <pc:sldLayoutMk cId="173050592" sldId="2147483651"/>
              <ac:spMk id="2" creationId="{00000000-0000-0000-0000-000000000000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5:47:52.218" v="365" actId="478"/>
            <ac:spMkLst>
              <pc:docMk/>
              <pc:sldMasterMk cId="3141137324" sldId="2147483650"/>
              <pc:sldLayoutMk cId="173050592" sldId="2147483651"/>
              <ac:spMk id="3" creationId="{00000000-0000-0000-0000-000000000000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5:17:20.985" v="128"/>
            <ac:spMkLst>
              <pc:docMk/>
              <pc:sldMasterMk cId="3141137324" sldId="2147483650"/>
              <pc:sldLayoutMk cId="173050592" sldId="2147483651"/>
              <ac:spMk id="4" creationId="{00000000-0000-0000-0000-000000000000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5:17:20.985" v="128"/>
            <ac:spMkLst>
              <pc:docMk/>
              <pc:sldMasterMk cId="3141137324" sldId="2147483650"/>
              <pc:sldLayoutMk cId="173050592" sldId="2147483651"/>
              <ac:spMk id="5" creationId="{00000000-0000-0000-0000-000000000000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5:17:20.985" v="128"/>
            <ac:spMkLst>
              <pc:docMk/>
              <pc:sldMasterMk cId="3141137324" sldId="2147483650"/>
              <pc:sldLayoutMk cId="173050592" sldId="2147483651"/>
              <ac:spMk id="6" creationId="{00000000-0000-0000-0000-000000000000}"/>
            </ac:spMkLst>
          </pc:spChg>
          <pc:spChg chg="add del">
            <ac:chgData name="DAVIES Vaughan [Campaigns and Projects]" userId="534ef86a-43ca-4327-9da5-bce4bf85342f" providerId="ADAL" clId="{DE30B06A-2492-4C61-B7D0-57FA811484F4}" dt="2025-04-29T05:47:59.534" v="366" actId="11529"/>
            <ac:spMkLst>
              <pc:docMk/>
              <pc:sldMasterMk cId="3141137324" sldId="2147483650"/>
              <pc:sldLayoutMk cId="173050592" sldId="2147483651"/>
              <ac:spMk id="7" creationId="{84DAD59B-CD2F-386E-6FD8-1A8BED9DE5B9}"/>
            </ac:spMkLst>
          </pc:spChg>
          <pc:spChg chg="add mod ord">
            <ac:chgData name="DAVIES Vaughan [Campaigns and Projects]" userId="534ef86a-43ca-4327-9da5-bce4bf85342f" providerId="ADAL" clId="{DE30B06A-2492-4C61-B7D0-57FA811484F4}" dt="2025-04-29T06:03:36.844" v="742" actId="3064"/>
            <ac:spMkLst>
              <pc:docMk/>
              <pc:sldMasterMk cId="3141137324" sldId="2147483650"/>
              <pc:sldLayoutMk cId="173050592" sldId="2147483651"/>
              <ac:spMk id="8" creationId="{A01308E2-327C-4A30-8865-9EFC19A317A6}"/>
            </ac:spMkLst>
          </pc:spChg>
          <pc:spChg chg="add del">
            <ac:chgData name="DAVIES Vaughan [Campaigns and Projects]" userId="534ef86a-43ca-4327-9da5-bce4bf85342f" providerId="ADAL" clId="{DE30B06A-2492-4C61-B7D0-57FA811484F4}" dt="2025-04-29T05:49:11.289" v="374" actId="11529"/>
            <ac:spMkLst>
              <pc:docMk/>
              <pc:sldMasterMk cId="3141137324" sldId="2147483650"/>
              <pc:sldLayoutMk cId="173050592" sldId="2147483651"/>
              <ac:spMk id="9" creationId="{A3E4BE14-885C-403B-62AD-430892290758}"/>
            </ac:spMkLst>
          </pc:spChg>
          <pc:spChg chg="add del mod">
            <ac:chgData name="DAVIES Vaughan [Campaigns and Projects]" userId="534ef86a-43ca-4327-9da5-bce4bf85342f" providerId="ADAL" clId="{DE30B06A-2492-4C61-B7D0-57FA811484F4}" dt="2025-04-29T05:54:07.317" v="479" actId="478"/>
            <ac:spMkLst>
              <pc:docMk/>
              <pc:sldMasterMk cId="3141137324" sldId="2147483650"/>
              <pc:sldLayoutMk cId="173050592" sldId="2147483651"/>
              <ac:spMk id="10" creationId="{C62EF123-0D5D-EB9A-B38E-4012E79B39B3}"/>
            </ac:spMkLst>
          </pc:spChg>
          <pc:spChg chg="add del mod">
            <ac:chgData name="DAVIES Vaughan [Campaigns and Projects]" userId="534ef86a-43ca-4327-9da5-bce4bf85342f" providerId="ADAL" clId="{DE30B06A-2492-4C61-B7D0-57FA811484F4}" dt="2025-04-29T05:52:24.508" v="451" actId="478"/>
            <ac:spMkLst>
              <pc:docMk/>
              <pc:sldMasterMk cId="3141137324" sldId="2147483650"/>
              <pc:sldLayoutMk cId="173050592" sldId="2147483651"/>
              <ac:spMk id="11" creationId="{00DCA973-54A2-E20C-C155-3CC686919B2F}"/>
            </ac:spMkLst>
          </pc:spChg>
          <pc:spChg chg="add del mod">
            <ac:chgData name="DAVIES Vaughan [Campaigns and Projects]" userId="534ef86a-43ca-4327-9da5-bce4bf85342f" providerId="ADAL" clId="{DE30B06A-2492-4C61-B7D0-57FA811484F4}" dt="2025-04-29T06:05:26.489" v="788" actId="478"/>
            <ac:spMkLst>
              <pc:docMk/>
              <pc:sldMasterMk cId="3141137324" sldId="2147483650"/>
              <pc:sldLayoutMk cId="173050592" sldId="2147483651"/>
              <ac:spMk id="12" creationId="{DB0608AE-8134-0724-C5DA-9D8BACB01AA4}"/>
            </ac:spMkLst>
          </pc:spChg>
          <pc:spChg chg="add mod">
            <ac:chgData name="DAVIES Vaughan [Campaigns and Projects]" userId="534ef86a-43ca-4327-9da5-bce4bf85342f" providerId="ADAL" clId="{DE30B06A-2492-4C61-B7D0-57FA811484F4}" dt="2025-04-29T05:59:24.017" v="624" actId="948"/>
            <ac:spMkLst>
              <pc:docMk/>
              <pc:sldMasterMk cId="3141137324" sldId="2147483650"/>
              <pc:sldLayoutMk cId="173050592" sldId="2147483651"/>
              <ac:spMk id="14" creationId="{952F1882-C265-B2E3-D7D7-FF0110BD0161}"/>
            </ac:spMkLst>
          </pc:spChg>
          <pc:spChg chg="add mod">
            <ac:chgData name="DAVIES Vaughan [Campaigns and Projects]" userId="534ef86a-43ca-4327-9da5-bce4bf85342f" providerId="ADAL" clId="{DE30B06A-2492-4C61-B7D0-57FA811484F4}" dt="2025-04-29T06:15:40.859" v="859" actId="1076"/>
            <ac:spMkLst>
              <pc:docMk/>
              <pc:sldMasterMk cId="3141137324" sldId="2147483650"/>
              <pc:sldLayoutMk cId="173050592" sldId="2147483651"/>
              <ac:spMk id="16" creationId="{1598B69C-CD6A-D99E-09A6-F94AF062E311}"/>
            </ac:spMkLst>
          </pc:spChg>
          <pc:spChg chg="add del">
            <ac:chgData name="DAVIES Vaughan [Campaigns and Projects]" userId="534ef86a-43ca-4327-9da5-bce4bf85342f" providerId="ADAL" clId="{DE30B06A-2492-4C61-B7D0-57FA811484F4}" dt="2025-04-29T06:00:03.289" v="636" actId="22"/>
            <ac:spMkLst>
              <pc:docMk/>
              <pc:sldMasterMk cId="3141137324" sldId="2147483650"/>
              <pc:sldLayoutMk cId="173050592" sldId="2147483651"/>
              <ac:spMk id="17" creationId="{9B32E44B-C2DE-82DF-0805-9813EAF1C68D}"/>
            </ac:spMkLst>
          </pc:spChg>
          <pc:spChg chg="add mod">
            <ac:chgData name="DAVIES Vaughan [Campaigns and Projects]" userId="534ef86a-43ca-4327-9da5-bce4bf85342f" providerId="ADAL" clId="{DE30B06A-2492-4C61-B7D0-57FA811484F4}" dt="2025-04-29T06:00:39.708" v="648" actId="554"/>
            <ac:spMkLst>
              <pc:docMk/>
              <pc:sldMasterMk cId="3141137324" sldId="2147483650"/>
              <pc:sldLayoutMk cId="173050592" sldId="2147483651"/>
              <ac:spMk id="18" creationId="{3743CE88-3AF5-437D-C5E4-F3FCF11D9C52}"/>
            </ac:spMkLst>
          </pc:spChg>
          <pc:spChg chg="add del">
            <ac:chgData name="DAVIES Vaughan [Campaigns and Projects]" userId="534ef86a-43ca-4327-9da5-bce4bf85342f" providerId="ADAL" clId="{DE30B06A-2492-4C61-B7D0-57FA811484F4}" dt="2025-04-29T06:04:09.838" v="746" actId="11529"/>
            <ac:spMkLst>
              <pc:docMk/>
              <pc:sldMasterMk cId="3141137324" sldId="2147483650"/>
              <pc:sldLayoutMk cId="173050592" sldId="2147483651"/>
              <ac:spMk id="19" creationId="{B3EB9DFF-3610-20EA-579C-C4BC6078A9A5}"/>
            </ac:spMkLst>
          </pc:spChg>
          <pc:spChg chg="add del mod">
            <ac:chgData name="DAVIES Vaughan [Campaigns and Projects]" userId="534ef86a-43ca-4327-9da5-bce4bf85342f" providerId="ADAL" clId="{DE30B06A-2492-4C61-B7D0-57FA811484F4}" dt="2025-04-29T06:05:25.107" v="787" actId="21"/>
            <ac:spMkLst>
              <pc:docMk/>
              <pc:sldMasterMk cId="3141137324" sldId="2147483650"/>
              <pc:sldLayoutMk cId="173050592" sldId="2147483651"/>
              <ac:spMk id="20" creationId="{77B094B8-302D-ABC2-205D-137C68F81077}"/>
            </ac:spMkLst>
          </pc:spChg>
          <pc:spChg chg="add mod">
            <ac:chgData name="DAVIES Vaughan [Campaigns and Projects]" userId="534ef86a-43ca-4327-9da5-bce4bf85342f" providerId="ADAL" clId="{DE30B06A-2492-4C61-B7D0-57FA811484F4}" dt="2025-04-29T06:07:03.918" v="849" actId="404"/>
            <ac:spMkLst>
              <pc:docMk/>
              <pc:sldMasterMk cId="3141137324" sldId="2147483650"/>
              <pc:sldLayoutMk cId="173050592" sldId="2147483651"/>
              <ac:spMk id="21" creationId="{77B094B8-302D-ABC2-205D-137C68F81077}"/>
            </ac:spMkLst>
          </pc:spChg>
          <pc:picChg chg="add mod">
            <ac:chgData name="DAVIES Vaughan [Campaigns and Projects]" userId="534ef86a-43ca-4327-9da5-bce4bf85342f" providerId="ADAL" clId="{DE30B06A-2492-4C61-B7D0-57FA811484F4}" dt="2025-04-29T05:55:23.658" v="489"/>
            <ac:picMkLst>
              <pc:docMk/>
              <pc:sldMasterMk cId="3141137324" sldId="2147483650"/>
              <pc:sldLayoutMk cId="173050592" sldId="2147483651"/>
              <ac:picMk id="13" creationId="{E003E5F3-75AC-6197-75DE-03F4535EF707}"/>
            </ac:picMkLst>
          </pc:picChg>
        </pc:sldLayoutChg>
        <pc:sldLayoutChg chg="addSp delSp modSp add mod modTransition">
          <pc:chgData name="DAVIES Vaughan [Campaigns and Projects]" userId="534ef86a-43ca-4327-9da5-bce4bf85342f" providerId="ADAL" clId="{DE30B06A-2492-4C61-B7D0-57FA811484F4}" dt="2025-04-29T05:56:36.067" v="514" actId="14100"/>
          <pc:sldLayoutMkLst>
            <pc:docMk/>
            <pc:sldMasterMk cId="3141137324" sldId="2147483650"/>
            <pc:sldLayoutMk cId="367082934" sldId="2147483652"/>
          </pc:sldLayoutMkLst>
          <pc:spChg chg="mod">
            <ac:chgData name="DAVIES Vaughan [Campaigns and Projects]" userId="534ef86a-43ca-4327-9da5-bce4bf85342f" providerId="ADAL" clId="{DE30B06A-2492-4C61-B7D0-57FA811484F4}" dt="2025-04-29T05:56:36.067" v="514" actId="14100"/>
            <ac:spMkLst>
              <pc:docMk/>
              <pc:sldMasterMk cId="3141137324" sldId="2147483650"/>
              <pc:sldLayoutMk cId="367082934" sldId="2147483652"/>
              <ac:spMk id="2" creationId="{00000000-0000-0000-0000-000000000000}"/>
            </ac:spMkLst>
          </pc:spChg>
          <pc:spChg chg="add del">
            <ac:chgData name="DAVIES Vaughan [Campaigns and Projects]" userId="534ef86a-43ca-4327-9da5-bce4bf85342f" providerId="ADAL" clId="{DE30B06A-2492-4C61-B7D0-57FA811484F4}" dt="2025-04-29T05:52:51.599" v="454" actId="11529"/>
            <ac:spMkLst>
              <pc:docMk/>
              <pc:sldMasterMk cId="3141137324" sldId="2147483650"/>
              <pc:sldLayoutMk cId="367082934" sldId="2147483652"/>
              <ac:spMk id="3" creationId="{58788839-0913-84F0-B4C1-1CE99E295896}"/>
            </ac:spMkLst>
          </pc:spChg>
          <pc:spChg chg="add del mod">
            <ac:chgData name="DAVIES Vaughan [Campaigns and Projects]" userId="534ef86a-43ca-4327-9da5-bce4bf85342f" providerId="ADAL" clId="{DE30B06A-2492-4C61-B7D0-57FA811484F4}" dt="2025-04-29T05:53:33.609" v="475"/>
            <ac:spMkLst>
              <pc:docMk/>
              <pc:sldMasterMk cId="3141137324" sldId="2147483650"/>
              <pc:sldLayoutMk cId="367082934" sldId="2147483652"/>
              <ac:spMk id="4" creationId="{72A7A952-079A-23AA-678E-E00BD3F7A5AC}"/>
            </ac:spMkLst>
          </pc:spChg>
          <pc:spChg chg="mod ord">
            <ac:chgData name="DAVIES Vaughan [Campaigns and Projects]" userId="534ef86a-43ca-4327-9da5-bce4bf85342f" providerId="ADAL" clId="{DE30B06A-2492-4C61-B7D0-57FA811484F4}" dt="2025-04-29T05:54:12.555" v="481" actId="167"/>
            <ac:spMkLst>
              <pc:docMk/>
              <pc:sldMasterMk cId="3141137324" sldId="2147483650"/>
              <pc:sldLayoutMk cId="367082934" sldId="2147483652"/>
              <ac:spMk id="5" creationId="{C69AC382-798D-0755-4092-B3FE3683B401}"/>
            </ac:spMkLst>
          </pc:spChg>
          <pc:spChg chg="mod">
            <ac:chgData name="DAVIES Vaughan [Campaigns and Projects]" userId="534ef86a-43ca-4327-9da5-bce4bf85342f" providerId="ADAL" clId="{DE30B06A-2492-4C61-B7D0-57FA811484F4}" dt="2025-04-29T05:53:57.644" v="478" actId="207"/>
            <ac:spMkLst>
              <pc:docMk/>
              <pc:sldMasterMk cId="3141137324" sldId="2147483650"/>
              <pc:sldLayoutMk cId="367082934" sldId="2147483652"/>
              <ac:spMk id="10" creationId="{C62EF123-0D5D-EB9A-B38E-4012E79B39B3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5:53:33.609" v="475"/>
            <ac:spMkLst>
              <pc:docMk/>
              <pc:sldMasterMk cId="3141137324" sldId="2147483650"/>
              <pc:sldLayoutMk cId="367082934" sldId="2147483652"/>
              <ac:spMk id="16" creationId="{1598B69C-CD6A-D99E-09A6-F94AF062E311}"/>
            </ac:spMkLst>
          </pc:spChg>
          <pc:picChg chg="add del mod ord">
            <ac:chgData name="DAVIES Vaughan [Campaigns and Projects]" userId="534ef86a-43ca-4327-9da5-bce4bf85342f" providerId="ADAL" clId="{DE30B06A-2492-4C61-B7D0-57FA811484F4}" dt="2025-04-29T05:55:20.231" v="487" actId="478"/>
            <ac:picMkLst>
              <pc:docMk/>
              <pc:sldMasterMk cId="3141137324" sldId="2147483650"/>
              <pc:sldLayoutMk cId="367082934" sldId="2147483652"/>
              <ac:picMk id="7" creationId="{C90E2B22-B3B4-20C0-EAD6-42427B6F0073}"/>
            </ac:picMkLst>
          </pc:picChg>
          <pc:picChg chg="add del mod">
            <ac:chgData name="DAVIES Vaughan [Campaigns and Projects]" userId="534ef86a-43ca-4327-9da5-bce4bf85342f" providerId="ADAL" clId="{DE30B06A-2492-4C61-B7D0-57FA811484F4}" dt="2025-04-29T05:55:21.985" v="488" actId="21"/>
            <ac:picMkLst>
              <pc:docMk/>
              <pc:sldMasterMk cId="3141137324" sldId="2147483650"/>
              <pc:sldLayoutMk cId="367082934" sldId="2147483652"/>
              <ac:picMk id="11" creationId="{E003E5F3-75AC-6197-75DE-03F4535EF707}"/>
            </ac:picMkLst>
          </pc:picChg>
        </pc:sldLayoutChg>
        <pc:sldLayoutChg chg="addSp delSp modSp add mod modTransition">
          <pc:chgData name="DAVIES Vaughan [Campaigns and Projects]" userId="534ef86a-43ca-4327-9da5-bce4bf85342f" providerId="ADAL" clId="{DE30B06A-2492-4C61-B7D0-57FA811484F4}" dt="2025-04-29T06:07:13.110" v="851"/>
          <pc:sldLayoutMkLst>
            <pc:docMk/>
            <pc:sldMasterMk cId="3141137324" sldId="2147483650"/>
            <pc:sldLayoutMk cId="3533679243" sldId="2147483653"/>
          </pc:sldLayoutMkLst>
          <pc:spChg chg="add mod ord">
            <ac:chgData name="DAVIES Vaughan [Campaigns and Projects]" userId="534ef86a-43ca-4327-9da5-bce4bf85342f" providerId="ADAL" clId="{DE30B06A-2492-4C61-B7D0-57FA811484F4}" dt="2025-04-29T06:03:08.644" v="738" actId="167"/>
            <ac:spMkLst>
              <pc:docMk/>
              <pc:sldMasterMk cId="3141137324" sldId="2147483650"/>
              <pc:sldLayoutMk cId="3533679243" sldId="2147483653"/>
              <ac:spMk id="3" creationId="{AFB2B8C8-B620-827C-1ACF-A36C4996E711}"/>
            </ac:spMkLst>
          </pc:spChg>
          <pc:spChg chg="add del mod">
            <ac:chgData name="DAVIES Vaughan [Campaigns and Projects]" userId="534ef86a-43ca-4327-9da5-bce4bf85342f" providerId="ADAL" clId="{DE30B06A-2492-4C61-B7D0-57FA811484F4}" dt="2025-04-29T06:07:12.679" v="850" actId="478"/>
            <ac:spMkLst>
              <pc:docMk/>
              <pc:sldMasterMk cId="3141137324" sldId="2147483650"/>
              <pc:sldLayoutMk cId="3533679243" sldId="2147483653"/>
              <ac:spMk id="4" creationId="{4E4A63CE-EE37-2B6F-AB78-F543F201D39F}"/>
            </ac:spMkLst>
          </pc:spChg>
          <pc:spChg chg="add mod">
            <ac:chgData name="DAVIES Vaughan [Campaigns and Projects]" userId="534ef86a-43ca-4327-9da5-bce4bf85342f" providerId="ADAL" clId="{DE30B06A-2492-4C61-B7D0-57FA811484F4}" dt="2025-04-29T06:07:13.110" v="851"/>
            <ac:spMkLst>
              <pc:docMk/>
              <pc:sldMasterMk cId="3141137324" sldId="2147483650"/>
              <pc:sldLayoutMk cId="3533679243" sldId="2147483653"/>
              <ac:spMk id="5" creationId="{E74A5153-74A2-B9F2-AED1-1A5BF8E7EA7E}"/>
            </ac:spMkLst>
          </pc:spChg>
          <pc:spChg chg="mod">
            <ac:chgData name="DAVIES Vaughan [Campaigns and Projects]" userId="534ef86a-43ca-4327-9da5-bce4bf85342f" providerId="ADAL" clId="{DE30B06A-2492-4C61-B7D0-57FA811484F4}" dt="2025-04-29T06:03:42.650" v="743" actId="3064"/>
            <ac:spMkLst>
              <pc:docMk/>
              <pc:sldMasterMk cId="3141137324" sldId="2147483650"/>
              <pc:sldLayoutMk cId="3533679243" sldId="2147483653"/>
              <ac:spMk id="8" creationId="{A01308E2-327C-4A30-8865-9EFC19A317A6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6:05:31.969" v="790" actId="478"/>
            <ac:spMkLst>
              <pc:docMk/>
              <pc:sldMasterMk cId="3141137324" sldId="2147483650"/>
              <pc:sldLayoutMk cId="3533679243" sldId="2147483653"/>
              <ac:spMk id="12" creationId="{DB0608AE-8134-0724-C5DA-9D8BACB01AA4}"/>
            </ac:spMkLst>
          </pc:spChg>
          <pc:spChg chg="del">
            <ac:chgData name="DAVIES Vaughan [Campaigns and Projects]" userId="534ef86a-43ca-4327-9da5-bce4bf85342f" providerId="ADAL" clId="{DE30B06A-2492-4C61-B7D0-57FA811484F4}" dt="2025-04-29T06:03:00.095" v="736" actId="478"/>
            <ac:spMkLst>
              <pc:docMk/>
              <pc:sldMasterMk cId="3141137324" sldId="2147483650"/>
              <pc:sldLayoutMk cId="3533679243" sldId="2147483653"/>
              <ac:spMk id="16" creationId="{1598B69C-CD6A-D99E-09A6-F94AF062E311}"/>
            </ac:spMkLst>
          </pc:spChg>
          <pc:picChg chg="del">
            <ac:chgData name="DAVIES Vaughan [Campaigns and Projects]" userId="534ef86a-43ca-4327-9da5-bce4bf85342f" providerId="ADAL" clId="{DE30B06A-2492-4C61-B7D0-57FA811484F4}" dt="2025-04-29T06:02:59.167" v="735" actId="478"/>
            <ac:picMkLst>
              <pc:docMk/>
              <pc:sldMasterMk cId="3141137324" sldId="2147483650"/>
              <pc:sldLayoutMk cId="3533679243" sldId="2147483653"/>
              <ac:picMk id="13" creationId="{E003E5F3-75AC-6197-75DE-03F4535EF707}"/>
            </ac:picMkLst>
          </pc:picChg>
        </pc:sldLayoutChg>
      </pc:sldMasterChg>
      <pc:sldMasterChg chg="add del mod setBg addSldLayout modSldLayout">
        <pc:chgData name="DAVIES Vaughan [Campaigns and Projects]" userId="534ef86a-43ca-4327-9da5-bce4bf85342f" providerId="ADAL" clId="{DE30B06A-2492-4C61-B7D0-57FA811484F4}" dt="2025-04-29T06:25:51.027" v="1144" actId="478"/>
        <pc:sldMasterMkLst>
          <pc:docMk/>
          <pc:sldMasterMk cId="3335389704" sldId="2147483654"/>
        </pc:sldMasterMkLst>
        <pc:sldLayoutChg chg="add mod replId">
          <pc:chgData name="DAVIES Vaughan [Campaigns and Projects]" userId="534ef86a-43ca-4327-9da5-bce4bf85342f" providerId="ADAL" clId="{DE30B06A-2492-4C61-B7D0-57FA811484F4}" dt="2025-04-29T06:18:19.198" v="860" actId="2890"/>
          <pc:sldLayoutMkLst>
            <pc:docMk/>
            <pc:sldMasterMk cId="3335389704" sldId="2147483654"/>
            <pc:sldLayoutMk cId="3266469308" sldId="2147483655"/>
          </pc:sldLayoutMkLst>
        </pc:sldLayoutChg>
        <pc:sldLayoutChg chg="addSp delSp modSp add mod replId">
          <pc:chgData name="DAVIES Vaughan [Campaigns and Projects]" userId="534ef86a-43ca-4327-9da5-bce4bf85342f" providerId="ADAL" clId="{DE30B06A-2492-4C61-B7D0-57FA811484F4}" dt="2025-04-29T06:25:51.027" v="1144" actId="478"/>
          <pc:sldLayoutMkLst>
            <pc:docMk/>
            <pc:sldMasterMk cId="3335389704" sldId="2147483654"/>
            <pc:sldLayoutMk cId="3090683198" sldId="2147483656"/>
          </pc:sldLayoutMkLst>
          <pc:spChg chg="del">
            <ac:chgData name="DAVIES Vaughan [Campaigns and Projects]" userId="534ef86a-43ca-4327-9da5-bce4bf85342f" providerId="ADAL" clId="{DE30B06A-2492-4C61-B7D0-57FA811484F4}" dt="2025-04-29T06:21:59.843" v="873" actId="478"/>
            <ac:spMkLst>
              <pc:docMk/>
              <pc:sldMasterMk cId="3335389704" sldId="2147483654"/>
              <pc:sldLayoutMk cId="3090683198" sldId="2147483656"/>
              <ac:spMk id="2" creationId="{00000000-0000-0000-0000-000000000000}"/>
            </ac:spMkLst>
          </pc:spChg>
          <pc:spChg chg="mod">
            <ac:chgData name="DAVIES Vaughan [Campaigns and Projects]" userId="534ef86a-43ca-4327-9da5-bce4bf85342f" providerId="ADAL" clId="{DE30B06A-2492-4C61-B7D0-57FA811484F4}" dt="2025-04-29T06:21:38.648" v="872" actId="207"/>
            <ac:spMkLst>
              <pc:docMk/>
              <pc:sldMasterMk cId="3335389704" sldId="2147483654"/>
              <pc:sldLayoutMk cId="3090683198" sldId="2147483656"/>
              <ac:spMk id="3" creationId="{AFB2B8C8-B620-827C-1ACF-A36C4996E711}"/>
            </ac:spMkLst>
          </pc:spChg>
          <pc:spChg chg="del mod">
            <ac:chgData name="DAVIES Vaughan [Campaigns and Projects]" userId="534ef86a-43ca-4327-9da5-bce4bf85342f" providerId="ADAL" clId="{DE30B06A-2492-4C61-B7D0-57FA811484F4}" dt="2025-04-29T06:23:32.560" v="944" actId="478"/>
            <ac:spMkLst>
              <pc:docMk/>
              <pc:sldMasterMk cId="3335389704" sldId="2147483654"/>
              <pc:sldLayoutMk cId="3090683198" sldId="2147483656"/>
              <ac:spMk id="8" creationId="{A01308E2-327C-4A30-8865-9EFC19A317A6}"/>
            </ac:spMkLst>
          </pc:spChg>
          <pc:spChg chg="mod">
            <ac:chgData name="DAVIES Vaughan [Campaigns and Projects]" userId="534ef86a-43ca-4327-9da5-bce4bf85342f" providerId="ADAL" clId="{DE30B06A-2492-4C61-B7D0-57FA811484F4}" dt="2025-04-29T06:25:45.834" v="1143" actId="948"/>
            <ac:spMkLst>
              <pc:docMk/>
              <pc:sldMasterMk cId="3335389704" sldId="2147483654"/>
              <pc:sldLayoutMk cId="3090683198" sldId="2147483656"/>
              <ac:spMk id="14" creationId="{952F1882-C265-B2E3-D7D7-FF0110BD0161}"/>
            </ac:spMkLst>
          </pc:spChg>
          <pc:picChg chg="add del mod ord">
            <ac:chgData name="DAVIES Vaughan [Campaigns and Projects]" userId="534ef86a-43ca-4327-9da5-bce4bf85342f" providerId="ADAL" clId="{DE30B06A-2492-4C61-B7D0-57FA811484F4}" dt="2025-04-29T06:25:51.027" v="1144" actId="478"/>
            <ac:picMkLst>
              <pc:docMk/>
              <pc:sldMasterMk cId="3335389704" sldId="2147483654"/>
              <pc:sldLayoutMk cId="3090683198" sldId="2147483656"/>
              <ac:picMk id="6" creationId="{525D4780-12AF-611B-9E4A-16053E92A2F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1598B69C-CD6A-D99E-09A6-F94AF062E311}"/>
              </a:ext>
            </a:extLst>
          </p:cNvPr>
          <p:cNvSpPr>
            <a:spLocks/>
          </p:cNvSpPr>
          <p:nvPr userDrawn="1"/>
        </p:nvSpPr>
        <p:spPr bwMode="auto">
          <a:xfrm>
            <a:off x="3563938" y="3697288"/>
            <a:ext cx="7127875" cy="8231189"/>
          </a:xfrm>
          <a:custGeom>
            <a:avLst/>
            <a:gdLst>
              <a:gd name="T0" fmla="*/ 0 w 4488"/>
              <a:gd name="T1" fmla="*/ 2582 h 5167"/>
              <a:gd name="T2" fmla="*/ 4488 w 4488"/>
              <a:gd name="T3" fmla="*/ 5167 h 5167"/>
              <a:gd name="T4" fmla="*/ 4488 w 4488"/>
              <a:gd name="T5" fmla="*/ 0 h 5167"/>
              <a:gd name="T6" fmla="*/ 0 w 4488"/>
              <a:gd name="T7" fmla="*/ 2582 h 5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8" h="5167">
                <a:moveTo>
                  <a:pt x="0" y="2582"/>
                </a:moveTo>
                <a:lnTo>
                  <a:pt x="4488" y="5167"/>
                </a:lnTo>
                <a:lnTo>
                  <a:pt x="4488" y="0"/>
                </a:lnTo>
                <a:lnTo>
                  <a:pt x="0" y="2582"/>
                </a:lnTo>
                <a:close/>
              </a:path>
            </a:pathLst>
          </a:custGeom>
          <a:gradFill flip="none" rotWithShape="1">
            <a:gsLst>
              <a:gs pos="0">
                <a:srgbClr val="5ECC44"/>
              </a:gs>
              <a:gs pos="90000">
                <a:srgbClr val="11993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3E5F3-75AC-6197-75DE-03F4535EF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4" y="4343808"/>
            <a:ext cx="5431547" cy="86959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F1882-C265-B2E3-D7D7-FF0110BD0161}"/>
              </a:ext>
            </a:extLst>
          </p:cNvPr>
          <p:cNvSpPr txBox="1"/>
          <p:nvPr userDrawn="1"/>
        </p:nvSpPr>
        <p:spPr>
          <a:xfrm>
            <a:off x="882000" y="10612800"/>
            <a:ext cx="4885508" cy="594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7000"/>
              </a:lnSpc>
            </a:pPr>
            <a:r>
              <a:rPr lang="en-US" sz="3300" dirty="0">
                <a:solidFill>
                  <a:srgbClr val="BAE0F7"/>
                </a:solidFill>
                <a:latin typeface="Baloo 2 ExtraBold" pitchFamily="2" charset="0"/>
                <a:cs typeface="Baloo 2 ExtraBold" pitchFamily="2" charset="0"/>
              </a:rPr>
              <a:t>Kids helping kids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1308E2-327C-4A30-8865-9EFC19A31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000" y="11218167"/>
            <a:ext cx="5994400" cy="1876411"/>
          </a:xfrm>
        </p:spPr>
        <p:txBody>
          <a:bodyPr anchor="t" anchorCtr="0">
            <a:noAutofit/>
          </a:bodyPr>
          <a:lstStyle>
            <a:lvl1pPr>
              <a:spcAft>
                <a:spcPts val="400"/>
              </a:spcAft>
              <a:defRPr sz="20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Montserrat regular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3128400"/>
            <a:ext cx="8460000" cy="2108269"/>
          </a:xfrm>
        </p:spPr>
        <p:txBody>
          <a:bodyPr anchor="t" anchorCtr="0"/>
          <a:lstStyle>
            <a:lvl1pPr algn="l">
              <a:defRPr sz="9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77B094B8-302D-ABC2-205D-137C68F8107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82650" y="898525"/>
            <a:ext cx="2771775" cy="1189038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/>
          <a:lstStyle>
            <a:lvl1pPr algn="ctr"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 algn="ctr"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 algn="ctr"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 algn="ctr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school logo here and align with guideline on left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05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34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orient="horz" pos="13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2B8C8-B620-827C-1ACF-A36C4996E7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3938" y="3697288"/>
            <a:ext cx="7127875" cy="8231189"/>
          </a:xfrm>
          <a:custGeom>
            <a:avLst/>
            <a:gdLst>
              <a:gd name="connsiteX0" fmla="*/ 7127875 w 7127875"/>
              <a:gd name="connsiteY0" fmla="*/ 0 h 8231189"/>
              <a:gd name="connsiteX1" fmla="*/ 7127875 w 7127875"/>
              <a:gd name="connsiteY1" fmla="*/ 8231189 h 8231189"/>
              <a:gd name="connsiteX2" fmla="*/ 0 w 7127875"/>
              <a:gd name="connsiteY2" fmla="*/ 4113205 h 82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7875" h="8231189">
                <a:moveTo>
                  <a:pt x="7127875" y="0"/>
                </a:moveTo>
                <a:lnTo>
                  <a:pt x="7127875" y="8231189"/>
                </a:lnTo>
                <a:lnTo>
                  <a:pt x="0" y="411320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Place </a:t>
            </a:r>
            <a:br>
              <a:rPr lang="en-AU" dirty="0"/>
            </a:br>
            <a:r>
              <a:rPr lang="en-AU" dirty="0"/>
              <a:t>image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F1882-C265-B2E3-D7D7-FF0110BD0161}"/>
              </a:ext>
            </a:extLst>
          </p:cNvPr>
          <p:cNvSpPr txBox="1"/>
          <p:nvPr userDrawn="1"/>
        </p:nvSpPr>
        <p:spPr>
          <a:xfrm>
            <a:off x="882000" y="10612800"/>
            <a:ext cx="4885508" cy="594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7000"/>
              </a:lnSpc>
            </a:pPr>
            <a:r>
              <a:rPr lang="en-US" sz="3300" dirty="0">
                <a:solidFill>
                  <a:srgbClr val="BAE0F7"/>
                </a:solidFill>
                <a:latin typeface="Baloo 2 ExtraBold" pitchFamily="2" charset="0"/>
                <a:cs typeface="Baloo 2 ExtraBold" pitchFamily="2" charset="0"/>
              </a:rPr>
              <a:t>Kids helping kids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1308E2-327C-4A30-8865-9EFC19A31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000" y="11218167"/>
            <a:ext cx="5994400" cy="1876411"/>
          </a:xfrm>
        </p:spPr>
        <p:txBody>
          <a:bodyPr anchor="t" anchorCtr="0">
            <a:noAutofit/>
          </a:bodyPr>
          <a:lstStyle>
            <a:lvl1pPr>
              <a:spcAft>
                <a:spcPts val="400"/>
              </a:spcAft>
              <a:defRPr sz="20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Montserrat regular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3128400"/>
            <a:ext cx="8460000" cy="2108269"/>
          </a:xfrm>
        </p:spPr>
        <p:txBody>
          <a:bodyPr anchor="t" anchorCtr="0"/>
          <a:lstStyle>
            <a:lvl1pPr algn="l">
              <a:defRPr sz="9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E74A5153-74A2-B9F2-AED1-1A5BF8E7EA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2650" y="898525"/>
            <a:ext cx="2771775" cy="1189038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/>
          <a:lstStyle>
            <a:lvl1pPr algn="ctr"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 algn="ctr"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 algn="ctr"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 algn="ctr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school logo here and align with guideline on left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367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34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orient="horz" pos="13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2B8C8-B620-827C-1ACF-A36C4996E7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3938" y="4092888"/>
            <a:ext cx="7127875" cy="8231189"/>
          </a:xfrm>
          <a:custGeom>
            <a:avLst/>
            <a:gdLst>
              <a:gd name="connsiteX0" fmla="*/ 7127875 w 7127875"/>
              <a:gd name="connsiteY0" fmla="*/ 0 h 8231189"/>
              <a:gd name="connsiteX1" fmla="*/ 7127875 w 7127875"/>
              <a:gd name="connsiteY1" fmla="*/ 8231189 h 8231189"/>
              <a:gd name="connsiteX2" fmla="*/ 0 w 7127875"/>
              <a:gd name="connsiteY2" fmla="*/ 4113205 h 82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7875" h="8231189">
                <a:moveTo>
                  <a:pt x="7127875" y="0"/>
                </a:moveTo>
                <a:lnTo>
                  <a:pt x="7127875" y="8231189"/>
                </a:lnTo>
                <a:lnTo>
                  <a:pt x="0" y="411320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Place </a:t>
            </a:r>
            <a:br>
              <a:rPr lang="en-AU" dirty="0"/>
            </a:br>
            <a:r>
              <a:rPr lang="en-AU" dirty="0"/>
              <a:t>image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F1882-C265-B2E3-D7D7-FF0110BD0161}"/>
              </a:ext>
            </a:extLst>
          </p:cNvPr>
          <p:cNvSpPr txBox="1"/>
          <p:nvPr userDrawn="1"/>
        </p:nvSpPr>
        <p:spPr>
          <a:xfrm>
            <a:off x="882000" y="10135778"/>
            <a:ext cx="8434720" cy="252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7000"/>
              </a:lnSpc>
            </a:pPr>
            <a:r>
              <a:rPr lang="en-US" sz="3300" dirty="0">
                <a:solidFill>
                  <a:srgbClr val="BAE0F7"/>
                </a:solidFill>
                <a:latin typeface="Baloo 2 ExtraBold" pitchFamily="2" charset="0"/>
                <a:cs typeface="Baloo 2 ExtraBold" pitchFamily="2" charset="0"/>
              </a:rPr>
              <a:t>Kids helping kids</a:t>
            </a:r>
          </a:p>
          <a:p>
            <a:pPr lvl="0">
              <a:lnSpc>
                <a:spcPct val="117000"/>
              </a:lnSpc>
            </a:pPr>
            <a:r>
              <a:rPr lang="en-US" sz="2000" dirty="0">
                <a:solidFill>
                  <a:schemeClr val="bg1"/>
                </a:solidFill>
                <a:latin typeface="Montserrat regular" panose="00000500000000000000" pitchFamily="2" charset="0"/>
                <a:cs typeface="Baloo 2 ExtraBold" pitchFamily="2" charset="0"/>
              </a:rPr>
              <a:t>Join our kids in raising funds for Telethon.</a:t>
            </a:r>
          </a:p>
          <a:p>
            <a:pPr lvl="0">
              <a:lnSpc>
                <a:spcPct val="117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AE0F7"/>
                </a:solidFill>
                <a:latin typeface="Montserrat Bold" panose="00000800000000000000" pitchFamily="2" charset="0"/>
                <a:cs typeface="Baloo 2 ExtraBold" pitchFamily="2" charset="0"/>
              </a:rPr>
              <a:t>–––––––</a:t>
            </a:r>
          </a:p>
          <a:p>
            <a:pPr lvl="0">
              <a:lnSpc>
                <a:spcPct val="117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Montserrat regular" panose="00000500000000000000" pitchFamily="2" charset="0"/>
                <a:cs typeface="Baloo 2 ExtraBold" pitchFamily="2" charset="0"/>
              </a:rPr>
              <a:t>Top school fundraisers will WIN an unforgettable</a:t>
            </a:r>
            <a:br>
              <a:rPr lang="en-US" sz="2000" dirty="0">
                <a:solidFill>
                  <a:schemeClr val="bg1"/>
                </a:solidFill>
                <a:latin typeface="Montserrat regular" panose="00000500000000000000" pitchFamily="2" charset="0"/>
                <a:cs typeface="Baloo 2 ExtraBold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Montserrat regular" panose="00000500000000000000" pitchFamily="2" charset="0"/>
                <a:cs typeface="Baloo 2 ExtraBold" pitchFamily="2" charset="0"/>
              </a:rPr>
              <a:t>Telethon Weekend experience or have Fat Cat visit their school.</a:t>
            </a:r>
          </a:p>
          <a:p>
            <a:pPr lvl="0">
              <a:lnSpc>
                <a:spcPct val="117000"/>
              </a:lnSpc>
            </a:pPr>
            <a:r>
              <a:rPr lang="en-US" sz="2000" dirty="0">
                <a:solidFill>
                  <a:schemeClr val="bg1"/>
                </a:solidFill>
                <a:latin typeface="Montserrat Bold" panose="00000800000000000000" pitchFamily="2" charset="0"/>
                <a:cs typeface="Baloo 2 ExtraBold" pitchFamily="2" charset="0"/>
              </a:rPr>
              <a:t>Challenge runs Friday 9 May to Friday 19 September.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E74A5153-74A2-B9F2-AED1-1A5BF8E7EA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2650" y="898525"/>
            <a:ext cx="2771775" cy="1189038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/>
          <a:lstStyle>
            <a:lvl1pPr algn="ctr"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 algn="ctr"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 algn="ctr"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 algn="ctr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school logo here and align with guideline on left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68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34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orient="horz" pos="13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199" y="3129919"/>
            <a:ext cx="8460000" cy="210248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63" y="10611905"/>
            <a:ext cx="5796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1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xStyles>
    <p:titleStyle>
      <a:lvl1pPr algn="l" defTabSz="1069208" rtl="0" eaLnBrk="1" latinLnBrk="0" hangingPunct="1">
        <a:lnSpc>
          <a:spcPct val="69000"/>
        </a:lnSpc>
        <a:spcBef>
          <a:spcPct val="0"/>
        </a:spcBef>
        <a:buNone/>
        <a:defRPr sz="9400" kern="1200" spc="-190" baseline="0">
          <a:solidFill>
            <a:srgbClr val="11993B"/>
          </a:solidFill>
          <a:latin typeface="Baloo 2 ExtraBold" pitchFamily="2" charset="0"/>
          <a:ea typeface="+mj-ea"/>
          <a:cs typeface="Baloo 2 ExtraBold" pitchFamily="2" charset="0"/>
        </a:defRPr>
      </a:lvl1pPr>
    </p:titleStyle>
    <p:bodyStyle>
      <a:lvl1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3300" kern="1200">
          <a:solidFill>
            <a:srgbClr val="BAE0F7"/>
          </a:solidFill>
          <a:latin typeface="Baloo 2 ExtraBold" pitchFamily="2" charset="0"/>
          <a:ea typeface="+mn-ea"/>
          <a:cs typeface="Baloo 2 ExtraBold" pitchFamily="2" charset="0"/>
        </a:defRPr>
      </a:lvl1pPr>
      <a:lvl2pPr marL="0" indent="0" algn="l" defTabSz="1069208" rtl="0" eaLnBrk="1" latinLnBrk="0" hangingPunct="1">
        <a:lnSpc>
          <a:spcPct val="117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Bold" panose="00000800000000000000" pitchFamily="2" charset="0"/>
          <a:ea typeface="+mn-ea"/>
          <a:cs typeface="+mn-cs"/>
        </a:defRPr>
      </a:lvl2pPr>
      <a:lvl3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regular" panose="00000500000000000000" pitchFamily="2" charset="0"/>
          <a:ea typeface="+mn-ea"/>
          <a:cs typeface="+mn-cs"/>
        </a:defRPr>
      </a:lvl3pPr>
      <a:lvl4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regular" panose="00000500000000000000" pitchFamily="2" charset="0"/>
          <a:ea typeface="+mn-ea"/>
          <a:cs typeface="+mn-cs"/>
        </a:defRPr>
      </a:lvl4pPr>
      <a:lvl5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regular" panose="00000500000000000000" pitchFamily="2" charset="0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 userDrawn="1">
          <p15:clr>
            <a:srgbClr val="F26B43"/>
          </p15:clr>
        </p15:guide>
        <p15:guide id="2" orient="horz" pos="4762" userDrawn="1">
          <p15:clr>
            <a:srgbClr val="F26B43"/>
          </p15:clr>
        </p15:guide>
        <p15:guide id="3" orient="horz" pos="566" userDrawn="1">
          <p15:clr>
            <a:srgbClr val="F26B43"/>
          </p15:clr>
        </p15:guide>
        <p15:guide id="4" orient="horz" pos="8958" userDrawn="1">
          <p15:clr>
            <a:srgbClr val="F26B43"/>
          </p15:clr>
        </p15:guide>
        <p15:guide id="5" pos="555" userDrawn="1">
          <p15:clr>
            <a:srgbClr val="F26B43"/>
          </p15:clr>
        </p15:guide>
        <p15:guide id="6" pos="61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199" y="3129919"/>
            <a:ext cx="8460000" cy="210248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63" y="10611905"/>
            <a:ext cx="5796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3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1069208" rtl="0" eaLnBrk="1" latinLnBrk="0" hangingPunct="1">
        <a:lnSpc>
          <a:spcPct val="69000"/>
        </a:lnSpc>
        <a:spcBef>
          <a:spcPct val="0"/>
        </a:spcBef>
        <a:buNone/>
        <a:defRPr sz="9400" kern="1200" spc="-190" baseline="0">
          <a:solidFill>
            <a:srgbClr val="11993B"/>
          </a:solidFill>
          <a:latin typeface="Baloo 2 ExtraBold" pitchFamily="2" charset="0"/>
          <a:ea typeface="+mj-ea"/>
          <a:cs typeface="Baloo 2 ExtraBold" pitchFamily="2" charset="0"/>
        </a:defRPr>
      </a:lvl1pPr>
    </p:titleStyle>
    <p:bodyStyle>
      <a:lvl1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3300" kern="1200">
          <a:solidFill>
            <a:srgbClr val="BAE0F7"/>
          </a:solidFill>
          <a:latin typeface="Baloo 2 ExtraBold" pitchFamily="2" charset="0"/>
          <a:ea typeface="+mn-ea"/>
          <a:cs typeface="Baloo 2 ExtraBold" pitchFamily="2" charset="0"/>
        </a:defRPr>
      </a:lvl1pPr>
      <a:lvl2pPr marL="0" indent="0" algn="l" defTabSz="1069208" rtl="0" eaLnBrk="1" latinLnBrk="0" hangingPunct="1">
        <a:lnSpc>
          <a:spcPct val="117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Bold" panose="00000800000000000000" pitchFamily="2" charset="0"/>
          <a:ea typeface="+mn-ea"/>
          <a:cs typeface="+mn-cs"/>
        </a:defRPr>
      </a:lvl2pPr>
      <a:lvl3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regular" panose="00000500000000000000" pitchFamily="2" charset="0"/>
          <a:ea typeface="+mn-ea"/>
          <a:cs typeface="+mn-cs"/>
        </a:defRPr>
      </a:lvl3pPr>
      <a:lvl4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regular" panose="00000500000000000000" pitchFamily="2" charset="0"/>
          <a:ea typeface="+mn-ea"/>
          <a:cs typeface="+mn-cs"/>
        </a:defRPr>
      </a:lvl4pPr>
      <a:lvl5pPr marL="0" indent="0" algn="l" defTabSz="106920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 regular" panose="00000500000000000000" pitchFamily="2" charset="0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 userDrawn="1">
          <p15:clr>
            <a:srgbClr val="F26B43"/>
          </p15:clr>
        </p15:guide>
        <p15:guide id="2" orient="horz" pos="4762" userDrawn="1">
          <p15:clr>
            <a:srgbClr val="F26B43"/>
          </p15:clr>
        </p15:guide>
        <p15:guide id="3" orient="horz" pos="566" userDrawn="1">
          <p15:clr>
            <a:srgbClr val="F26B43"/>
          </p15:clr>
        </p15:guide>
        <p15:guide id="4" orient="horz" pos="8958" userDrawn="1">
          <p15:clr>
            <a:srgbClr val="F26B43"/>
          </p15:clr>
        </p15:guide>
        <p15:guide id="5" pos="555" userDrawn="1">
          <p15:clr>
            <a:srgbClr val="F26B43"/>
          </p15:clr>
        </p15:guide>
        <p15:guide id="6" pos="6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29582-3A22-C89E-89AC-FBC140124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000" y="11218167"/>
            <a:ext cx="5994400" cy="1876411"/>
          </a:xfrm>
        </p:spPr>
        <p:txBody>
          <a:bodyPr/>
          <a:lstStyle/>
          <a:p>
            <a:r>
              <a:rPr lang="en-AU" dirty="0"/>
              <a:t>Day XX Month • 3 pm</a:t>
            </a:r>
            <a:br>
              <a:rPr lang="en-AU" dirty="0"/>
            </a:br>
            <a:r>
              <a:rPr lang="en-AU" dirty="0"/>
              <a:t>Event location</a:t>
            </a:r>
          </a:p>
          <a:p>
            <a:pPr lvl="2"/>
            <a:r>
              <a:rPr lang="en-AU" dirty="0"/>
              <a:t>Lorem ipsum </a:t>
            </a:r>
            <a:r>
              <a:rPr lang="en-AU" dirty="0" err="1"/>
              <a:t>dolor</a:t>
            </a:r>
            <a:r>
              <a:rPr lang="en-AU" dirty="0"/>
              <a:t> et </a:t>
            </a:r>
            <a:r>
              <a:rPr lang="en-AU" dirty="0" err="1"/>
              <a:t>diciis</a:t>
            </a:r>
            <a:r>
              <a:rPr lang="en-AU" dirty="0"/>
              <a:t> </a:t>
            </a:r>
            <a:r>
              <a:rPr lang="en-AU" dirty="0" err="1"/>
              <a:t>sernam</a:t>
            </a:r>
            <a:r>
              <a:rPr lang="en-AU" dirty="0"/>
              <a:t>, </a:t>
            </a:r>
            <a:r>
              <a:rPr lang="en-AU" dirty="0" err="1"/>
              <a:t>occu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mendel</a:t>
            </a:r>
            <a:r>
              <a:rPr lang="en-AU" dirty="0"/>
              <a:t> is qui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mo</a:t>
            </a:r>
            <a:r>
              <a:rPr lang="en-AU" dirty="0"/>
              <a:t> </a:t>
            </a:r>
            <a:r>
              <a:rPr lang="en-AU" dirty="0" err="1"/>
              <a:t>quibus</a:t>
            </a:r>
            <a:r>
              <a:rPr lang="en-AU" dirty="0"/>
              <a:t> </a:t>
            </a:r>
            <a:r>
              <a:rPr lang="en-AU" dirty="0" err="1"/>
              <a:t>enis</a:t>
            </a:r>
            <a:r>
              <a:rPr lang="en-AU" dirty="0"/>
              <a:t> </a:t>
            </a:r>
            <a:r>
              <a:rPr lang="en-AU" dirty="0" err="1"/>
              <a:t>eost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facero</a:t>
            </a:r>
            <a:r>
              <a:rPr lang="en-AU" dirty="0"/>
              <a:t> </a:t>
            </a:r>
            <a:r>
              <a:rPr lang="en-AU" dirty="0" err="1"/>
              <a:t>blam</a:t>
            </a:r>
            <a:r>
              <a:rPr lang="en-AU" dirty="0"/>
              <a:t> </a:t>
            </a:r>
            <a:r>
              <a:rPr lang="en-AU" dirty="0" err="1"/>
              <a:t>quamusdae</a:t>
            </a:r>
            <a:r>
              <a:rPr lang="en-AU" dirty="0"/>
              <a:t> </a:t>
            </a:r>
            <a:r>
              <a:rPr lang="en-AU" dirty="0" err="1"/>
              <a:t>susaped</a:t>
            </a:r>
            <a:r>
              <a:rPr lang="en-AU" dirty="0"/>
              <a:t> </a:t>
            </a:r>
            <a:r>
              <a:rPr lang="en-AU" dirty="0" err="1"/>
              <a:t>explabo</a:t>
            </a:r>
            <a:r>
              <a:rPr lang="en-AU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1A9017-7751-8A3C-AF2C-D7D4A3F02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3128400"/>
            <a:ext cx="8460000" cy="2108269"/>
          </a:xfrm>
        </p:spPr>
        <p:txBody>
          <a:bodyPr/>
          <a:lstStyle/>
          <a:p>
            <a:r>
              <a:rPr lang="en-AU" dirty="0"/>
              <a:t>Event name </a:t>
            </a:r>
            <a:br>
              <a:rPr lang="en-AU" dirty="0"/>
            </a:br>
            <a:r>
              <a:rPr lang="en-AU" dirty="0"/>
              <a:t>goes here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4D50989-476A-F353-A6E5-57024887F9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79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9D34-FD4A-DF76-36F0-83B4925C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68D496-076B-DBBF-97AC-698A762AE7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B62B3-0E64-976C-08A9-CFC7A504C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Day XX Month • 3 pm</a:t>
            </a:r>
            <a:br>
              <a:rPr lang="en-AU" dirty="0"/>
            </a:br>
            <a:r>
              <a:rPr lang="en-AU" dirty="0"/>
              <a:t>Event location</a:t>
            </a:r>
          </a:p>
          <a:p>
            <a:pPr lvl="2"/>
            <a:r>
              <a:rPr lang="en-AU" dirty="0"/>
              <a:t>Lorem ipsum </a:t>
            </a:r>
            <a:r>
              <a:rPr lang="en-AU" dirty="0" err="1"/>
              <a:t>dolor</a:t>
            </a:r>
            <a:r>
              <a:rPr lang="en-AU" dirty="0"/>
              <a:t> et </a:t>
            </a:r>
            <a:r>
              <a:rPr lang="en-AU" dirty="0" err="1"/>
              <a:t>diciis</a:t>
            </a:r>
            <a:r>
              <a:rPr lang="en-AU" dirty="0"/>
              <a:t> </a:t>
            </a:r>
            <a:r>
              <a:rPr lang="en-AU" dirty="0" err="1"/>
              <a:t>sernam</a:t>
            </a:r>
            <a:r>
              <a:rPr lang="en-AU" dirty="0"/>
              <a:t>, </a:t>
            </a:r>
            <a:r>
              <a:rPr lang="en-AU" dirty="0" err="1"/>
              <a:t>occu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mendel</a:t>
            </a:r>
            <a:r>
              <a:rPr lang="en-AU" dirty="0"/>
              <a:t> is qui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mo</a:t>
            </a:r>
            <a:r>
              <a:rPr lang="en-AU" dirty="0"/>
              <a:t> </a:t>
            </a:r>
            <a:r>
              <a:rPr lang="en-AU" dirty="0" err="1"/>
              <a:t>quibus</a:t>
            </a:r>
            <a:r>
              <a:rPr lang="en-AU" dirty="0"/>
              <a:t> </a:t>
            </a:r>
            <a:r>
              <a:rPr lang="en-AU" dirty="0" err="1"/>
              <a:t>enis</a:t>
            </a:r>
            <a:r>
              <a:rPr lang="en-AU" dirty="0"/>
              <a:t> </a:t>
            </a:r>
            <a:r>
              <a:rPr lang="en-AU" dirty="0" err="1"/>
              <a:t>eost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facero</a:t>
            </a:r>
            <a:r>
              <a:rPr lang="en-AU" dirty="0"/>
              <a:t> </a:t>
            </a:r>
            <a:r>
              <a:rPr lang="en-AU" dirty="0" err="1"/>
              <a:t>blam</a:t>
            </a:r>
            <a:r>
              <a:rPr lang="en-AU" dirty="0"/>
              <a:t> </a:t>
            </a:r>
            <a:r>
              <a:rPr lang="en-AU" dirty="0" err="1"/>
              <a:t>quamusdae</a:t>
            </a:r>
            <a:r>
              <a:rPr lang="en-AU" dirty="0"/>
              <a:t> </a:t>
            </a:r>
            <a:r>
              <a:rPr lang="en-AU" dirty="0" err="1"/>
              <a:t>susaped</a:t>
            </a:r>
            <a:r>
              <a:rPr lang="en-AU" dirty="0"/>
              <a:t> </a:t>
            </a:r>
            <a:r>
              <a:rPr lang="en-AU" dirty="0" err="1"/>
              <a:t>explabo</a:t>
            </a:r>
            <a:r>
              <a:rPr lang="en-AU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714591-D7D4-6BFD-2C5E-139EBD564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name </a:t>
            </a:r>
            <a:br>
              <a:rPr lang="en-AU" dirty="0"/>
            </a:br>
            <a:r>
              <a:rPr lang="en-AU" dirty="0"/>
              <a:t>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3B24-0DB1-0AA7-A036-E28FC580E6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840D7-A385-6384-14FE-DE57A141760D}"/>
              </a:ext>
            </a:extLst>
          </p:cNvPr>
          <p:cNvSpPr txBox="1"/>
          <p:nvPr/>
        </p:nvSpPr>
        <p:spPr>
          <a:xfrm>
            <a:off x="10995949" y="4166886"/>
            <a:ext cx="50118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To resize, reframe or crop an image after you have placed it, right click on the image area and select ‘Crop’. </a:t>
            </a:r>
          </a:p>
          <a:p>
            <a:endParaRPr lang="en-AU" sz="2800" dirty="0"/>
          </a:p>
          <a:p>
            <a:r>
              <a:rPr lang="en-AU" sz="2800" b="1" dirty="0"/>
              <a:t>To resize</a:t>
            </a:r>
          </a:p>
          <a:p>
            <a:r>
              <a:rPr lang="en-AU" sz="2800" dirty="0"/>
              <a:t>Use the white circle handles to resize – hold shift before clicking and dragging to ensure you maintaining proportions.</a:t>
            </a:r>
          </a:p>
          <a:p>
            <a:endParaRPr lang="en-AU" sz="2800" dirty="0"/>
          </a:p>
          <a:p>
            <a:r>
              <a:rPr lang="en-AU" sz="2800" b="1" dirty="0"/>
              <a:t>To reframe</a:t>
            </a:r>
          </a:p>
          <a:p>
            <a:r>
              <a:rPr lang="en-AU" sz="2800" dirty="0"/>
              <a:t>With your cursor over the image, click, hold and drag to reframe it.</a:t>
            </a:r>
          </a:p>
        </p:txBody>
      </p:sp>
    </p:spTree>
    <p:extLst>
      <p:ext uri="{BB962C8B-B14F-4D97-AF65-F5344CB8AC3E}">
        <p14:creationId xmlns:p14="http://schemas.microsoft.com/office/powerpoint/2010/main" val="18676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494012-8176-5FB5-E900-ECD9DAE4CA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2B848-9A87-605E-A674-664F913B3BBC}"/>
              </a:ext>
            </a:extLst>
          </p:cNvPr>
          <p:cNvSpPr txBox="1"/>
          <p:nvPr/>
        </p:nvSpPr>
        <p:spPr>
          <a:xfrm>
            <a:off x="10995949" y="4166886"/>
            <a:ext cx="50118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To resize, reframe or crop an image after you have placed it, right click on the image area and select ‘Crop’. </a:t>
            </a:r>
          </a:p>
          <a:p>
            <a:endParaRPr lang="en-AU" sz="2800" dirty="0"/>
          </a:p>
          <a:p>
            <a:r>
              <a:rPr lang="en-AU" sz="2800" b="1" dirty="0"/>
              <a:t>To resize</a:t>
            </a:r>
          </a:p>
          <a:p>
            <a:r>
              <a:rPr lang="en-AU" sz="2800" dirty="0"/>
              <a:t>Use the white circle handles to resize – hold shift before clicking and dragging to ensure you maintaining proportions.</a:t>
            </a:r>
          </a:p>
          <a:p>
            <a:endParaRPr lang="en-AU" sz="2800" dirty="0"/>
          </a:p>
          <a:p>
            <a:r>
              <a:rPr lang="en-AU" sz="2800" b="1" dirty="0"/>
              <a:t>To reframe</a:t>
            </a:r>
          </a:p>
          <a:p>
            <a:r>
              <a:rPr lang="en-AU" sz="2800" dirty="0"/>
              <a:t>With your cursor over the image, click, hold and drag to reframe it.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325516-7F4C-BEBE-EB37-92F966EED7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601021"/>
      </p:ext>
    </p:extLst>
  </p:cSld>
  <p:clrMapOvr>
    <a:masterClrMapping/>
  </p:clrMapOvr>
</p:sld>
</file>

<file path=ppt/theme/theme1.xml><?xml version="1.0" encoding="utf-8"?>
<a:theme xmlns:a="http://schemas.openxmlformats.org/drawingml/2006/main" name="1 - PTC25 A3 Event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 - PTC25 A3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206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 Bold</vt:lpstr>
      <vt:lpstr>Baloo 2 ExtraBold</vt:lpstr>
      <vt:lpstr>Montserrat regular</vt:lpstr>
      <vt:lpstr>Arial</vt:lpstr>
      <vt:lpstr>1 - PTC25 A3 Event</vt:lpstr>
      <vt:lpstr>2 - PTC25 A3</vt:lpstr>
      <vt:lpstr>Event name  goes here</vt:lpstr>
      <vt:lpstr>Event name  goes here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DAVIES Vaughan [Campaigns and Projects]</dc:creator>
  <cp:lastModifiedBy>DAVIES Vaughan [Campaigns and Projects]</cp:lastModifiedBy>
  <cp:revision>2</cp:revision>
  <dcterms:created xsi:type="dcterms:W3CDTF">2025-04-29T04:18:32Z</dcterms:created>
  <dcterms:modified xsi:type="dcterms:W3CDTF">2025-04-30T06:42:01Z</dcterms:modified>
</cp:coreProperties>
</file>